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1"/>
  </p:notesMasterIdLst>
  <p:handoutMasterIdLst>
    <p:handoutMasterId r:id="rId42"/>
  </p:handoutMasterIdLst>
  <p:sldIdLst>
    <p:sldId id="343" r:id="rId2"/>
    <p:sldId id="344" r:id="rId3"/>
    <p:sldId id="345" r:id="rId4"/>
    <p:sldId id="346" r:id="rId5"/>
    <p:sldId id="384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283" r:id="rId40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FF"/>
    <a:srgbClr val="3333FF"/>
    <a:srgbClr val="00CC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2"/>
            <a:ext cx="2972421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9428272"/>
            <a:ext cx="2972421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7C488C-BA02-4C1F-9AB9-F16129BF0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E759-7A7B-4FC1-96A3-D7C252BCD214}" type="datetimeFigureOut">
              <a:rPr lang="en-MY" smtClean="0"/>
              <a:t>10/5/2016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4ECFF-6AF6-4DBF-A267-CC96917F8F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301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3C2C9-AE20-4E31-BD38-5EE3EB1EAE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5153"/>
            <a:ext cx="5029200" cy="4466987"/>
          </a:xfrm>
          <a:noFill/>
          <a:ln/>
        </p:spPr>
        <p:txBody>
          <a:bodyPr lIns="90915" tIns="45458" rIns="90915" bIns="45458"/>
          <a:lstStyle/>
          <a:p>
            <a:pPr eaLnBrk="1" hangingPunct="1"/>
            <a:endParaRPr lang="ms-M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56B5FF-F7D7-47A0-8D15-F27ECABC4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DE3FCA-C2B4-452B-87C5-0A0A8CB67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2EA11C-2DA1-4D83-B484-AD29D387C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5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FDA7B-7375-4C8D-AD5B-47DB6BA1C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F2D5C7-AD14-43BB-A8E9-98AC87C28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88DD46-F3B1-4A92-9814-30DFF40DE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2F26AE-8FA5-4112-A2B4-036EB9363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3E7D4A-93B3-478F-8982-60D4597663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72F6C-E024-4F4E-9670-247AC410A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6D905-7D84-42AD-B176-CABBC49AC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CE30D6-3B4B-4FE1-8E31-90B719B9F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C6ED6F2-5F28-46B7-8521-9AFBE828A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4.jp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/url?sa=i&amp;rct=j&amp;q=&amp;esrc=s&amp;frm=1&amp;source=images&amp;cd=&amp;cad=rja&amp;uact=8&amp;ved=0ahUKEwiEic_Fzv7LAhUTJI4KHUKCCM0QjRwIBw&amp;url=https://dedycahyonugroho.wordpress.com/2010/08/11/bendera-inggris-berbeda-dengan-bendera-timnas-england/&amp;psig=AFQjCNH-wma8RQaZ8Dd10F97GupYuZDmcw&amp;ust=14601901961839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2.jp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6.png"/><Relationship Id="rId5" Type="http://schemas.openxmlformats.org/officeDocument/2006/relationships/image" Target="../media/image12.pn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5.pn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0.png"/><Relationship Id="rId7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2209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SISTEM 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PENTADBIRAN </a:t>
            </a:r>
            <a:r>
              <a:rPr lang="en-US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TANAH DI </a:t>
            </a:r>
            <a:r>
              <a:rPr lang="en-US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SEMENANJUNG MALAYSIA</a:t>
            </a:r>
            <a:endParaRPr lang="en-US" sz="4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538" y="3810000"/>
            <a:ext cx="7854696" cy="1219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600" b="1" dirty="0" smtClean="0">
                <a:latin typeface="+mj-lt"/>
              </a:rPr>
              <a:t>Abnorhady bin Abu Bakar</a:t>
            </a:r>
          </a:p>
          <a:p>
            <a:pPr algn="ctr"/>
            <a:r>
              <a:rPr lang="en-US" sz="3600" b="1" dirty="0" err="1" smtClean="0">
                <a:latin typeface="+mj-lt"/>
              </a:rPr>
              <a:t>Institut</a:t>
            </a:r>
            <a:r>
              <a:rPr lang="en-US" sz="3600" b="1" dirty="0" smtClean="0">
                <a:latin typeface="+mj-lt"/>
              </a:rPr>
              <a:t> Tanah &amp; </a:t>
            </a:r>
            <a:r>
              <a:rPr lang="en-US" sz="3600" b="1" dirty="0" err="1" smtClean="0">
                <a:latin typeface="+mj-lt"/>
              </a:rPr>
              <a:t>Ukur</a:t>
            </a:r>
            <a:r>
              <a:rPr lang="en-US" sz="3600" b="1" dirty="0" smtClean="0">
                <a:latin typeface="+mj-lt"/>
              </a:rPr>
              <a:t> Negara (INSTUN)</a:t>
            </a:r>
            <a:endParaRPr lang="en-US" sz="36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05" y="5791198"/>
            <a:ext cx="96105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rave.com.my/Client/logoN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791199"/>
            <a:ext cx="1151816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0720" y="559307"/>
            <a:ext cx="3098292" cy="1394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6052" y="559307"/>
            <a:ext cx="1036320" cy="139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9412" y="559307"/>
            <a:ext cx="2793491" cy="1394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9944" y="559307"/>
            <a:ext cx="1039368" cy="139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1752600"/>
            <a:ext cx="3433064" cy="3657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9942" y="850738"/>
            <a:ext cx="2395894" cy="660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5"/>
              </a:lnSpc>
              <a:spcBef>
                <a:spcPts val="260"/>
              </a:spcBef>
            </a:pPr>
            <a:endParaRPr sz="50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9269" y="850738"/>
            <a:ext cx="2090863" cy="660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5"/>
              </a:lnSpc>
              <a:spcBef>
                <a:spcPts val="260"/>
              </a:spcBef>
            </a:pPr>
            <a:endParaRPr sz="50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095" y="1671705"/>
            <a:ext cx="4375069" cy="3816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022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‘Land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as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a commodit</a:t>
            </a:r>
            <a:r>
              <a:rPr sz="3000" spc="-9" baseline="1419" dirty="0" smtClean="0">
                <a:latin typeface="Bookman Old Style"/>
                <a:cs typeface="Bookman Old Style"/>
              </a:rPr>
              <a:t>y</a:t>
            </a:r>
            <a:r>
              <a:rPr sz="3000" spc="0" baseline="1419" dirty="0" smtClean="0">
                <a:latin typeface="Bookman Old Style"/>
                <a:cs typeface="Bookman Old Style"/>
              </a:rPr>
              <a:t>’</a:t>
            </a:r>
            <a:endParaRPr sz="2000" dirty="0">
              <a:latin typeface="Bookman Old Style"/>
              <a:cs typeface="Bookman Old Style"/>
            </a:endParaRPr>
          </a:p>
          <a:p>
            <a:pPr marL="12700" marR="62332">
              <a:lnSpc>
                <a:spcPct val="99971"/>
              </a:lnSpc>
              <a:spcBef>
                <a:spcPts val="423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mili</a:t>
            </a:r>
            <a:r>
              <a:rPr sz="2000" spc="-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an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ta</a:t>
            </a:r>
            <a:r>
              <a:rPr sz="2000" spc="-4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r>
              <a:rPr sz="2000" spc="2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latin typeface="Bookman Old Style"/>
                <a:cs typeface="Bookman Old Style"/>
              </a:rPr>
              <a:t>d</a:t>
            </a:r>
            <a:r>
              <a:rPr sz="2000" spc="0" dirty="0" smtClean="0">
                <a:latin typeface="Bookman Old Style"/>
                <a:cs typeface="Bookman Old Style"/>
              </a:rPr>
              <a:t>as</a:t>
            </a:r>
            <a:r>
              <a:rPr sz="2000" spc="-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rk</a:t>
            </a:r>
            <a:r>
              <a:rPr sz="2000" spc="-9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 s</a:t>
            </a:r>
            <a:r>
              <a:rPr sz="2000" spc="4" dirty="0" smtClean="0">
                <a:latin typeface="Bookman Old Style"/>
                <a:cs typeface="Bookman Old Style"/>
              </a:rPr>
              <a:t>u</a:t>
            </a:r>
            <a:r>
              <a:rPr sz="2000" spc="0" dirty="0" smtClean="0">
                <a:latin typeface="Bookman Old Style"/>
                <a:cs typeface="Bookman Old Style"/>
              </a:rPr>
              <a:t>rat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ikatan yang di</a:t>
            </a:r>
            <a:r>
              <a:rPr sz="2000" spc="4" dirty="0" smtClean="0">
                <a:latin typeface="Bookman Old Style"/>
                <a:cs typeface="Bookman Old Style"/>
              </a:rPr>
              <a:t>s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-9" dirty="0" smtClean="0">
                <a:latin typeface="Bookman Old Style"/>
                <a:cs typeface="Bookman Old Style"/>
              </a:rPr>
              <a:t>m</a:t>
            </a:r>
            <a:r>
              <a:rPr sz="2000" spc="-4" dirty="0" smtClean="0">
                <a:latin typeface="Bookman Old Style"/>
                <a:cs typeface="Bookman Old Style"/>
              </a:rPr>
              <a:t>p</a:t>
            </a:r>
            <a:r>
              <a:rPr sz="2000" spc="0" dirty="0" smtClean="0">
                <a:latin typeface="Bookman Old Style"/>
                <a:cs typeface="Bookman Old Style"/>
              </a:rPr>
              <a:t>urna</a:t>
            </a:r>
            <a:r>
              <a:rPr sz="2000" spc="-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an s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cara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rsen</a:t>
            </a:r>
            <a:r>
              <a:rPr sz="2000" spc="-14" dirty="0" smtClean="0">
                <a:latin typeface="Bookman Old Style"/>
                <a:cs typeface="Bookman Old Style"/>
              </a:rPr>
              <a:t>d</a:t>
            </a:r>
            <a:r>
              <a:rPr sz="2000" spc="0" dirty="0" smtClean="0">
                <a:latin typeface="Bookman Old Style"/>
                <a:cs typeface="Bookman Old Style"/>
              </a:rPr>
              <a:t>i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ian</a:t>
            </a:r>
            <a:endParaRPr sz="2000" dirty="0">
              <a:latin typeface="Bookman Old Style"/>
              <a:cs typeface="Bookman Old Style"/>
            </a:endParaRPr>
          </a:p>
          <a:p>
            <a:pPr marL="12700" marR="330136">
              <a:lnSpc>
                <a:spcPct val="99971"/>
              </a:lnSpc>
              <a:spcBef>
                <a:spcPts val="484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Dik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nali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bagai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‘R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gis</a:t>
            </a:r>
            <a:r>
              <a:rPr sz="2000" spc="-9" dirty="0" smtClean="0">
                <a:latin typeface="Bookman Old Style"/>
                <a:cs typeface="Bookman Old Style"/>
              </a:rPr>
              <a:t>t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r>
              <a:rPr sz="2000" spc="-4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ion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of D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eds’</a:t>
            </a:r>
            <a:r>
              <a:rPr sz="2000" spc="-4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 di</a:t>
            </a:r>
            <a:r>
              <a:rPr sz="2000" spc="9" dirty="0" smtClean="0">
                <a:latin typeface="Bookman Old Style"/>
                <a:cs typeface="Bookman Old Style"/>
              </a:rPr>
              <a:t>pe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latin typeface="Bookman Old Style"/>
                <a:cs typeface="Bookman Old Style"/>
              </a:rPr>
              <a:t>ke</a:t>
            </a:r>
            <a:r>
              <a:rPr sz="2000" spc="0" dirty="0" smtClean="0">
                <a:latin typeface="Bookman Old Style"/>
                <a:cs typeface="Bookman Old Style"/>
              </a:rPr>
              <a:t>nalk</a:t>
            </a:r>
            <a:r>
              <a:rPr sz="2000" spc="-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ol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h </a:t>
            </a:r>
            <a:r>
              <a:rPr sz="2000" spc="9" dirty="0" smtClean="0">
                <a:latin typeface="Bookman Old Style"/>
                <a:cs typeface="Bookman Old Style"/>
              </a:rPr>
              <a:t>I</a:t>
            </a:r>
            <a:r>
              <a:rPr sz="2000" spc="0" dirty="0" smtClean="0">
                <a:latin typeface="Bookman Old Style"/>
                <a:cs typeface="Bookman Old Style"/>
              </a:rPr>
              <a:t>ng</a:t>
            </a:r>
            <a:r>
              <a:rPr sz="2000" spc="-4" dirty="0" smtClean="0">
                <a:latin typeface="Bookman Old Style"/>
                <a:cs typeface="Bookman Old Style"/>
              </a:rPr>
              <a:t>g</a:t>
            </a:r>
            <a:r>
              <a:rPr sz="2000" spc="0" dirty="0" smtClean="0">
                <a:latin typeface="Bookman Old Style"/>
                <a:cs typeface="Bookman Old Style"/>
              </a:rPr>
              <a:t>eris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-4" dirty="0" smtClean="0">
                <a:latin typeface="Bookman Old Style"/>
                <a:cs typeface="Bookman Old Style"/>
              </a:rPr>
              <a:t>b</a:t>
            </a:r>
            <a:r>
              <a:rPr sz="2000" spc="0" dirty="0" smtClean="0">
                <a:latin typeface="Bookman Old Style"/>
                <a:cs typeface="Bookman Old Style"/>
              </a:rPr>
              <a:t>elum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4" dirty="0" smtClean="0">
                <a:latin typeface="Bookman Old Style"/>
                <a:cs typeface="Bookman Old Style"/>
              </a:rPr>
              <a:t>1870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rd</a:t>
            </a:r>
            <a:r>
              <a:rPr sz="2000" spc="-9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sar</a:t>
            </a:r>
            <a:r>
              <a:rPr sz="2000" spc="-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an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‘Engl</a:t>
            </a:r>
            <a:r>
              <a:rPr sz="2000" spc="-4" dirty="0" smtClean="0">
                <a:latin typeface="Bookman Old Style"/>
                <a:cs typeface="Bookman Old Style"/>
              </a:rPr>
              <a:t>i</a:t>
            </a:r>
            <a:r>
              <a:rPr sz="2000" spc="0" dirty="0" smtClean="0">
                <a:latin typeface="Bookman Old Style"/>
                <a:cs typeface="Bookman Old Style"/>
              </a:rPr>
              <a:t>sh Land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Law’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99971"/>
              </a:lnSpc>
              <a:spcBef>
                <a:spcPts val="484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Jika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laku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pindahmi</a:t>
            </a:r>
            <a:r>
              <a:rPr sz="2000" spc="-9" dirty="0" smtClean="0">
                <a:latin typeface="Bookman Old Style"/>
                <a:cs typeface="Bookman Old Style"/>
              </a:rPr>
              <a:t>l</a:t>
            </a:r>
            <a:r>
              <a:rPr sz="2000" spc="0" dirty="0" smtClean="0">
                <a:latin typeface="Bookman Old Style"/>
                <a:cs typeface="Bookman Old Style"/>
              </a:rPr>
              <a:t>i</a:t>
            </a:r>
            <a:r>
              <a:rPr sz="2000" spc="4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,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-4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uan ta</a:t>
            </a:r>
            <a:r>
              <a:rPr sz="2000" spc="-4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r>
              <a:rPr sz="2000" spc="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ru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hanya m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ndapat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4" dirty="0" smtClean="0">
                <a:latin typeface="Bookman Old Style"/>
                <a:cs typeface="Bookman Old Style"/>
              </a:rPr>
              <a:t>u</a:t>
            </a:r>
            <a:r>
              <a:rPr sz="2000" spc="0" dirty="0" smtClean="0">
                <a:latin typeface="Bookman Old Style"/>
                <a:cs typeface="Bookman Old Style"/>
              </a:rPr>
              <a:t>rat ikatan (b</a:t>
            </a:r>
            <a:r>
              <a:rPr sz="2000" spc="4" dirty="0" smtClean="0">
                <a:latin typeface="Bookman Old Style"/>
                <a:cs typeface="Bookman Old Style"/>
              </a:rPr>
              <a:t>u</a:t>
            </a:r>
            <a:r>
              <a:rPr sz="2000" spc="0" dirty="0" smtClean="0">
                <a:latin typeface="Bookman Old Style"/>
                <a:cs typeface="Bookman Old Style"/>
              </a:rPr>
              <a:t>kti</a:t>
            </a:r>
            <a:r>
              <a:rPr sz="2000" spc="-2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mili</a:t>
            </a:r>
            <a:r>
              <a:rPr sz="2000" spc="-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an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liau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4" dirty="0" smtClean="0">
                <a:latin typeface="Bookman Old Style"/>
                <a:cs typeface="Bookman Old Style"/>
              </a:rPr>
              <a:t>ke </a:t>
            </a:r>
            <a:r>
              <a:rPr sz="2000" spc="0" dirty="0" smtClean="0">
                <a:latin typeface="Bookman Old Style"/>
                <a:cs typeface="Bookman Old Style"/>
              </a:rPr>
              <a:t>atas ta</a:t>
            </a:r>
            <a:r>
              <a:rPr sz="2000" spc="-4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r>
              <a:rPr sz="2000" spc="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t</a:t>
            </a:r>
            <a:r>
              <a:rPr sz="2000" spc="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rs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-4" dirty="0" smtClean="0">
                <a:latin typeface="Bookman Old Style"/>
                <a:cs typeface="Bookman Old Style"/>
              </a:rPr>
              <a:t>b</a:t>
            </a:r>
            <a:r>
              <a:rPr sz="2000" spc="0" dirty="0" smtClean="0">
                <a:latin typeface="Bookman Old Style"/>
                <a:cs typeface="Bookman Old Style"/>
              </a:rPr>
              <a:t>u</a:t>
            </a:r>
            <a:r>
              <a:rPr sz="2000" spc="4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)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5" y="1680896"/>
            <a:ext cx="276381" cy="632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14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</a:t>
            </a:r>
            <a:endParaRPr sz="1900">
              <a:latin typeface="Aharoni"/>
              <a:cs typeface="Aharoni"/>
            </a:endParaRPr>
          </a:p>
          <a:p>
            <a:pPr marL="12700" marR="317">
              <a:lnSpc>
                <a:spcPts val="1980"/>
              </a:lnSpc>
              <a:spcBef>
                <a:spcPts val="966"/>
              </a:spcBef>
            </a:pPr>
            <a:r>
              <a:rPr sz="2850" spc="0" baseline="1656" dirty="0" smtClean="0">
                <a:solidFill>
                  <a:srgbClr val="A4AB81"/>
                </a:solidFill>
                <a:latin typeface="Aharoni"/>
                <a:cs typeface="Aharoni"/>
              </a:rPr>
              <a:t></a:t>
            </a:r>
            <a:endParaRPr sz="190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1775" y="3022270"/>
            <a:ext cx="276381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214"/>
              </a:spcBef>
            </a:pPr>
            <a:r>
              <a:rPr sz="2850" spc="0" baseline="1656" dirty="0" smtClean="0">
                <a:solidFill>
                  <a:srgbClr val="A4AB81"/>
                </a:solidFill>
                <a:latin typeface="Aharoni"/>
                <a:cs typeface="Aharoni"/>
              </a:rPr>
              <a:t></a:t>
            </a:r>
            <a:endParaRPr sz="190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1775" y="4302811"/>
            <a:ext cx="276381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214"/>
              </a:spcBef>
            </a:pPr>
            <a:r>
              <a:rPr sz="2850" spc="0" baseline="1656" dirty="0" smtClean="0">
                <a:solidFill>
                  <a:srgbClr val="A4AB81"/>
                </a:solidFill>
                <a:latin typeface="Aharoni"/>
                <a:cs typeface="Aharoni"/>
              </a:rPr>
              <a:t></a:t>
            </a:r>
            <a:endParaRPr sz="1900">
              <a:latin typeface="Aharoni"/>
              <a:cs typeface="Aharon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12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402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TKYNi7pH4wD9RPy1OjdYUhtHOSon0Us1WFg0rBnuIE-d3xjhkNQ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80" y="1371600"/>
            <a:ext cx="2805620" cy="16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Inggeris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11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05" y="2156888"/>
            <a:ext cx="4750856" cy="30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Negeri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Melayu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Bersekutu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buClr>
                <a:schemeClr val="hlink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Peraturan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Tanah Am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Peraturan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Pendaftaran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Hakmilik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perubahan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radikal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 lvl="1">
              <a:buClr>
                <a:srgbClr val="0000FF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Perak – 1879</a:t>
            </a:r>
          </a:p>
          <a:p>
            <a:pPr lvl="1">
              <a:buClr>
                <a:srgbClr val="0000FF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Selangor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- 1882</a:t>
            </a:r>
          </a:p>
          <a:p>
            <a:pPr lvl="1">
              <a:buClr>
                <a:srgbClr val="0000FF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Pahang – 1888</a:t>
            </a:r>
          </a:p>
          <a:p>
            <a:pPr lvl="1">
              <a:buClr>
                <a:srgbClr val="0000FF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N.S –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1887</a:t>
            </a:r>
          </a:p>
          <a:p>
            <a:pPr marL="393192" lvl="1" indent="0">
              <a:buClr>
                <a:srgbClr val="0000FF"/>
              </a:buClr>
              <a:buSzPct val="65000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Clr>
                <a:schemeClr val="hlink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-FMS Land Code (Cap 138)-1928 (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perubahan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perincian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>
              <a:buClr>
                <a:schemeClr val="hlink"/>
              </a:buClr>
              <a:buSzPct val="65000"/>
              <a:buFont typeface="Courier New" pitchFamily="49" charset="0"/>
              <a:buChar char="o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Diseragamkan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keseluruh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Negeri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Melayu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Bersekutu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941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err="1" smtClean="0">
                <a:latin typeface="+mj-lt"/>
              </a:rPr>
              <a:t>Negeri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Melayu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Tidak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Bersekutu</a:t>
            </a:r>
            <a:endParaRPr lang="en-US" sz="32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Johor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Kedah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Kelantan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Perlis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Terengganu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Torrens </a:t>
            </a:r>
            <a:r>
              <a:rPr lang="en-US" sz="2000" b="1" dirty="0" err="1" smtClean="0"/>
              <a:t>secara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berperingkat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/>
              <a:t>Enakmen</a:t>
            </a:r>
            <a:r>
              <a:rPr lang="en-US" sz="2000" b="1" dirty="0" smtClean="0"/>
              <a:t> Tanah Johor (No.1)-1910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Enakmen</a:t>
            </a:r>
            <a:r>
              <a:rPr lang="en-US" sz="2000" b="1" dirty="0" smtClean="0"/>
              <a:t> Tanah Kedah (No.56) – 1912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Enakmen</a:t>
            </a:r>
            <a:r>
              <a:rPr lang="en-US" sz="2000" b="1" dirty="0" smtClean="0"/>
              <a:t> Tanah Kelantan-1938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Enakmen</a:t>
            </a:r>
            <a:r>
              <a:rPr lang="en-US" sz="2000" b="1" dirty="0" smtClean="0"/>
              <a:t> Tanah Perlis – 1356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Enakmen</a:t>
            </a:r>
            <a:r>
              <a:rPr lang="en-US" sz="2000" b="1" dirty="0" smtClean="0"/>
              <a:t> Tanah Terengganu – 1357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Sabah </a:t>
            </a:r>
            <a:r>
              <a:rPr lang="en-US" sz="2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dan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Sarawak</a:t>
            </a:r>
          </a:p>
          <a:p>
            <a:pPr>
              <a:buClr>
                <a:schemeClr val="hlink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Sarawak Land Code (Cap 81)</a:t>
            </a:r>
          </a:p>
          <a:p>
            <a:pPr>
              <a:buClr>
                <a:schemeClr val="hlink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Sabah Land Ordinance (Cap 68)</a:t>
            </a:r>
          </a:p>
          <a:p>
            <a:pPr>
              <a:buClr>
                <a:schemeClr val="hlink"/>
              </a:buClr>
              <a:buSzPct val="65000"/>
              <a:buFontTx/>
              <a:buChar char="-"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Clr>
                <a:schemeClr val="hlink"/>
              </a:buClr>
              <a:buSzPct val="65000"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6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7968" y="408431"/>
            <a:ext cx="6646164" cy="1394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1172" y="408431"/>
            <a:ext cx="1039368" cy="139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9889" y="551941"/>
            <a:ext cx="6240398" cy="836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6728" y="2197608"/>
            <a:ext cx="422148" cy="478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5140" y="2142744"/>
            <a:ext cx="1278636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2400" y="2142744"/>
            <a:ext cx="426720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7744" y="2142744"/>
            <a:ext cx="1274064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0432" y="2142744"/>
            <a:ext cx="426720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5776" y="2142744"/>
            <a:ext cx="629412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53812" y="2142744"/>
            <a:ext cx="967739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0176" y="2142744"/>
            <a:ext cx="428244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7044" y="2142744"/>
            <a:ext cx="428244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533" y="1600200"/>
            <a:ext cx="2471293" cy="3657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8775" y="1519169"/>
            <a:ext cx="5841194" cy="432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21">
              <a:lnSpc>
                <a:spcPts val="2200"/>
              </a:lnSpc>
              <a:spcBef>
                <a:spcPts val="110"/>
              </a:spcBef>
            </a:pPr>
            <a:r>
              <a:rPr sz="2850" spc="0" baseline="1656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2850" spc="60" baseline="1656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B</a:t>
            </a:r>
            <a:r>
              <a:rPr sz="3000" spc="14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ras</a:t>
            </a:r>
            <a:r>
              <a:rPr sz="3000" spc="-9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l</a:t>
            </a:r>
            <a:r>
              <a:rPr sz="3000" spc="-25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d</a:t>
            </a:r>
            <a:r>
              <a:rPr sz="3000" spc="4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ri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A</a:t>
            </a:r>
            <a:r>
              <a:rPr sz="3000" spc="4" baseline="1419" dirty="0" smtClean="0">
                <a:latin typeface="Bookman Old Style"/>
                <a:cs typeface="Bookman Old Style"/>
              </a:rPr>
              <a:t>u</a:t>
            </a:r>
            <a:r>
              <a:rPr sz="3000" spc="0" baseline="1419" dirty="0" smtClean="0">
                <a:latin typeface="Bookman Old Style"/>
                <a:cs typeface="Bookman Old Style"/>
              </a:rPr>
              <a:t>st</a:t>
            </a:r>
            <a:r>
              <a:rPr sz="3000" spc="-9" baseline="1419" dirty="0" smtClean="0">
                <a:latin typeface="Bookman Old Style"/>
                <a:cs typeface="Bookman Old Style"/>
              </a:rPr>
              <a:t>r</a:t>
            </a:r>
            <a:r>
              <a:rPr sz="3000" spc="0" baseline="1419" dirty="0" smtClean="0">
                <a:latin typeface="Bookman Old Style"/>
                <a:cs typeface="Bookman Old Style"/>
              </a:rPr>
              <a:t>alia</a:t>
            </a:r>
            <a:r>
              <a:rPr sz="3000" spc="-9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S</a:t>
            </a:r>
            <a:r>
              <a:rPr sz="3000" spc="9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latan;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395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1900" spc="60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Dip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latin typeface="Bookman Old Style"/>
                <a:cs typeface="Bookman Old Style"/>
              </a:rPr>
              <a:t>ke</a:t>
            </a:r>
            <a:r>
              <a:rPr sz="2000" spc="0" dirty="0" smtClean="0">
                <a:latin typeface="Bookman Old Style"/>
                <a:cs typeface="Bookman Old Style"/>
              </a:rPr>
              <a:t>nal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ol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h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-4" dirty="0" smtClean="0">
                <a:latin typeface="Bookman Old Style"/>
                <a:cs typeface="Bookman Old Style"/>
              </a:rPr>
              <a:t>i</a:t>
            </a:r>
            <a:r>
              <a:rPr sz="2000" spc="0" dirty="0" smtClean="0">
                <a:latin typeface="Bookman Old Style"/>
                <a:cs typeface="Bookman Old Style"/>
              </a:rPr>
              <a:t>r Robert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Torre</a:t>
            </a:r>
            <a:r>
              <a:rPr sz="2000" spc="4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-29" dirty="0" smtClean="0">
                <a:latin typeface="Bookman Old Style"/>
                <a:cs typeface="Bookman Old Style"/>
              </a:rPr>
              <a:t> </a:t>
            </a:r>
            <a:r>
              <a:rPr sz="2000" spc="-4" dirty="0" smtClean="0">
                <a:latin typeface="Bookman Old Style"/>
                <a:cs typeface="Bookman Old Style"/>
              </a:rPr>
              <a:t>(</a:t>
            </a:r>
            <a:r>
              <a:rPr sz="2000" spc="0" dirty="0" smtClean="0">
                <a:latin typeface="Bookman Old Style"/>
                <a:cs typeface="Bookman Old Style"/>
              </a:rPr>
              <a:t>1</a:t>
            </a:r>
            <a:r>
              <a:rPr sz="2000" spc="-9" dirty="0" smtClean="0">
                <a:latin typeface="Bookman Old Style"/>
                <a:cs typeface="Bookman Old Style"/>
              </a:rPr>
              <a:t>8</a:t>
            </a:r>
            <a:r>
              <a:rPr sz="2000" spc="0" dirty="0" smtClean="0">
                <a:latin typeface="Bookman Old Style"/>
                <a:cs typeface="Bookman Old Style"/>
              </a:rPr>
              <a:t>5</a:t>
            </a:r>
            <a:r>
              <a:rPr sz="2000" spc="-9" dirty="0" smtClean="0">
                <a:latin typeface="Bookman Old Style"/>
                <a:cs typeface="Bookman Old Style"/>
              </a:rPr>
              <a:t>8</a:t>
            </a:r>
            <a:r>
              <a:rPr sz="2000" spc="0" dirty="0" smtClean="0">
                <a:latin typeface="Bookman Old Style"/>
                <a:cs typeface="Bookman Old Style"/>
              </a:rPr>
              <a:t>);</a:t>
            </a:r>
            <a:endParaRPr sz="2000" dirty="0">
              <a:latin typeface="Bookman Old Style"/>
              <a:cs typeface="Bookman Old Style"/>
            </a:endParaRPr>
          </a:p>
          <a:p>
            <a:pPr marL="12700" marR="38221">
              <a:lnSpc>
                <a:spcPct val="97819"/>
              </a:lnSpc>
              <a:spcBef>
                <a:spcPts val="526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1900" spc="60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endParaRPr sz="2000" dirty="0" smtClean="0">
              <a:latin typeface="Bookman Old Style"/>
              <a:cs typeface="Bookman Old Style"/>
            </a:endParaRPr>
          </a:p>
          <a:p>
            <a:pPr marL="12700" marR="38221">
              <a:lnSpc>
                <a:spcPct val="97819"/>
              </a:lnSpc>
              <a:spcBef>
                <a:spcPts val="475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1900" spc="60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sz="2000" spc="0" dirty="0" err="1" smtClean="0">
                <a:latin typeface="Bookman Old Style"/>
                <a:cs typeface="Bookman Old Style"/>
              </a:rPr>
              <a:t>A</a:t>
            </a:r>
            <a:r>
              <a:rPr sz="2000" spc="4" dirty="0" err="1" smtClean="0">
                <a:latin typeface="Bookman Old Style"/>
                <a:cs typeface="Bookman Old Style"/>
              </a:rPr>
              <a:t>s</a:t>
            </a:r>
            <a:r>
              <a:rPr sz="2000" spc="0" dirty="0" err="1" smtClean="0">
                <a:latin typeface="Bookman Old Style"/>
                <a:cs typeface="Bookman Old Style"/>
              </a:rPr>
              <a:t>as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err="1" smtClean="0">
                <a:latin typeface="Bookman Old Style"/>
                <a:cs typeface="Bookman Old Style"/>
              </a:rPr>
              <a:t>p</a:t>
            </a:r>
            <a:r>
              <a:rPr sz="2000" spc="19" dirty="0" err="1" smtClean="0">
                <a:latin typeface="Bookman Old Style"/>
                <a:cs typeface="Bookman Old Style"/>
              </a:rPr>
              <a:t>e</a:t>
            </a:r>
            <a:r>
              <a:rPr sz="2000" spc="0" dirty="0" err="1" smtClean="0">
                <a:latin typeface="Bookman Old Style"/>
                <a:cs typeface="Bookman Old Style"/>
              </a:rPr>
              <a:t>ng</a:t>
            </a:r>
            <a:r>
              <a:rPr sz="2000" spc="-4" dirty="0" err="1" smtClean="0">
                <a:latin typeface="Bookman Old Style"/>
                <a:cs typeface="Bookman Old Style"/>
              </a:rPr>
              <a:t>g</a:t>
            </a:r>
            <a:r>
              <a:rPr sz="2000" spc="0" dirty="0" err="1" smtClean="0">
                <a:latin typeface="Bookman Old Style"/>
                <a:cs typeface="Bookman Old Style"/>
              </a:rPr>
              <a:t>ubalan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 1</a:t>
            </a:r>
            <a:r>
              <a:rPr sz="2000" spc="9" dirty="0" smtClean="0">
                <a:latin typeface="Bookman Old Style"/>
                <a:cs typeface="Bookman Old Style"/>
              </a:rPr>
              <a:t>9</a:t>
            </a:r>
            <a:r>
              <a:rPr sz="2000" spc="0" dirty="0" smtClean="0">
                <a:latin typeface="Bookman Old Style"/>
                <a:cs typeface="Bookman Old Style"/>
              </a:rPr>
              <a:t>65;</a:t>
            </a:r>
            <a:endParaRPr sz="2000" dirty="0" smtClean="0">
              <a:latin typeface="Bookman Old Style"/>
              <a:cs typeface="Bookman Old Style"/>
            </a:endParaRPr>
          </a:p>
          <a:p>
            <a:pPr marL="12700" marR="38221">
              <a:lnSpc>
                <a:spcPct val="97819"/>
              </a:lnSpc>
              <a:spcBef>
                <a:spcPts val="984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1900" spc="60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M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m</a:t>
            </a:r>
            <a:r>
              <a:rPr sz="2000" spc="-9" dirty="0" smtClean="0">
                <a:latin typeface="Bookman Old Style"/>
                <a:cs typeface="Bookman Old Style"/>
              </a:rPr>
              <a:t>be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i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jami</a:t>
            </a:r>
            <a:r>
              <a:rPr sz="2000" spc="-9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an dan k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-9" dirty="0" smtClean="0">
                <a:latin typeface="Bookman Old Style"/>
                <a:cs typeface="Bookman Old Style"/>
              </a:rPr>
              <a:t>s</a:t>
            </a:r>
            <a:r>
              <a:rPr sz="2000" spc="0" dirty="0" smtClean="0">
                <a:latin typeface="Bookman Old Style"/>
                <a:cs typeface="Bookman Old Style"/>
              </a:rPr>
              <a:t>ena</a:t>
            </a:r>
            <a:r>
              <a:rPr sz="2000" spc="-9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gan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pada</a:t>
            </a:r>
            <a:endParaRPr sz="2000" dirty="0">
              <a:latin typeface="Bookman Old Style"/>
              <a:cs typeface="Bookman Old Style"/>
            </a:endParaRPr>
          </a:p>
          <a:p>
            <a:pPr marL="255231" marR="2875842" algn="ctr">
              <a:lnSpc>
                <a:spcPct val="97819"/>
              </a:lnSpc>
              <a:spcBef>
                <a:spcPts val="20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s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gala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uru</a:t>
            </a:r>
            <a:r>
              <a:rPr sz="2000" spc="4" dirty="0" smtClean="0">
                <a:latin typeface="Bookman Old Style"/>
                <a:cs typeface="Bookman Old Style"/>
              </a:rPr>
              <a:t>s</a:t>
            </a:r>
            <a:r>
              <a:rPr sz="2000" spc="0" dirty="0" smtClean="0">
                <a:latin typeface="Bookman Old Style"/>
                <a:cs typeface="Bookman Old Style"/>
              </a:rPr>
              <a:t>an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ta</a:t>
            </a:r>
            <a:r>
              <a:rPr sz="2000" spc="-4" dirty="0" smtClean="0">
                <a:latin typeface="Bookman Old Style"/>
                <a:cs typeface="Bookman Old Style"/>
              </a:rPr>
              <a:t>n</a:t>
            </a:r>
            <a:r>
              <a:rPr sz="2000" spc="0" dirty="0" smtClean="0">
                <a:latin typeface="Bookman Old Style"/>
                <a:cs typeface="Bookman Old Style"/>
              </a:rPr>
              <a:t>ah.</a:t>
            </a:r>
            <a:endParaRPr sz="2000" dirty="0">
              <a:latin typeface="Bookman Old Style"/>
              <a:cs typeface="Bookman Old Style"/>
            </a:endParaRPr>
          </a:p>
          <a:p>
            <a:pPr marL="652779" marR="763249" indent="-246887">
              <a:lnSpc>
                <a:spcPct val="99971"/>
              </a:lnSpc>
              <a:spcBef>
                <a:spcPts val="1248"/>
              </a:spcBef>
              <a:tabLst>
                <a:tab pos="723900" algn="l"/>
              </a:tabLst>
            </a:pPr>
            <a:r>
              <a:rPr sz="1500" spc="0" dirty="0" smtClean="0">
                <a:solidFill>
                  <a:srgbClr val="93B6D2"/>
                </a:solidFill>
                <a:latin typeface="Aharoni"/>
                <a:cs typeface="Aharoni"/>
              </a:rPr>
              <a:t>		</a:t>
            </a:r>
            <a:r>
              <a:rPr sz="1800" spc="0" dirty="0" smtClean="0">
                <a:latin typeface="Bookman Old Style"/>
                <a:cs typeface="Bookman Old Style"/>
              </a:rPr>
              <a:t>Mudah,</a:t>
            </a:r>
            <a:r>
              <a:rPr sz="1800" spc="-9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C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pat</a:t>
            </a:r>
            <a:r>
              <a:rPr sz="1800" spc="14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&amp;</a:t>
            </a:r>
            <a:r>
              <a:rPr sz="1800" spc="-9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R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ndah p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rb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lanjaan dalam urusan tanah</a:t>
            </a:r>
            <a:endParaRPr sz="1800" dirty="0">
              <a:latin typeface="Bookman Old Style"/>
              <a:cs typeface="Bookman Old Style"/>
            </a:endParaRPr>
          </a:p>
          <a:p>
            <a:pPr marL="12700" marR="38221">
              <a:lnSpc>
                <a:spcPct val="97819"/>
              </a:lnSpc>
              <a:spcBef>
                <a:spcPts val="1208"/>
              </a:spcBef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1900" spc="60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H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kmilik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r>
              <a:rPr sz="2000" spc="4" dirty="0" smtClean="0">
                <a:latin typeface="Bookman Old Style"/>
                <a:cs typeface="Bookman Old Style"/>
              </a:rPr>
              <a:t>d</a:t>
            </a:r>
            <a:r>
              <a:rPr sz="2000" spc="0" dirty="0" smtClean="0">
                <a:latin typeface="Bookman Old Style"/>
                <a:cs typeface="Bookman Old Style"/>
              </a:rPr>
              <a:t>alah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b</a:t>
            </a:r>
            <a:r>
              <a:rPr sz="2000" spc="4" dirty="0" smtClean="0">
                <a:latin typeface="Bookman Old Style"/>
                <a:cs typeface="Bookman Old Style"/>
              </a:rPr>
              <a:t>u</a:t>
            </a:r>
            <a:r>
              <a:rPr sz="2000" spc="0" dirty="0" smtClean="0">
                <a:latin typeface="Bookman Old Style"/>
                <a:cs typeface="Bookman Old Style"/>
              </a:rPr>
              <a:t>kti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mu</a:t>
            </a:r>
            <a:r>
              <a:rPr sz="2000" spc="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tamad</a:t>
            </a:r>
            <a:endParaRPr sz="2000" dirty="0">
              <a:latin typeface="Bookman Old Style"/>
              <a:cs typeface="Bookman Old Style"/>
            </a:endParaRPr>
          </a:p>
          <a:p>
            <a:pPr marL="405891" marR="38221">
              <a:lnSpc>
                <a:spcPct val="97819"/>
              </a:lnSpc>
              <a:spcBef>
                <a:spcPts val="618"/>
              </a:spcBef>
            </a:pPr>
            <a:r>
              <a:rPr sz="1500" spc="0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1500" spc="243" dirty="0" smtClean="0">
                <a:solidFill>
                  <a:srgbClr val="93B6D2"/>
                </a:solidFill>
                <a:latin typeface="Aharoni"/>
                <a:cs typeface="Aharoni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Hakmilik</a:t>
            </a:r>
            <a:r>
              <a:rPr sz="1800" spc="-4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tidak bol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h</a:t>
            </a:r>
            <a:r>
              <a:rPr sz="1800" spc="-19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disangkal</a:t>
            </a:r>
            <a:endParaRPr sz="1800" dirty="0">
              <a:latin typeface="Bookman Old Style"/>
              <a:cs typeface="Bookman Old Style"/>
            </a:endParaRPr>
          </a:p>
          <a:p>
            <a:pPr marL="405891" marR="38221">
              <a:lnSpc>
                <a:spcPct val="97819"/>
              </a:lnSpc>
              <a:spcBef>
                <a:spcPts val="647"/>
              </a:spcBef>
            </a:pPr>
            <a:r>
              <a:rPr sz="1500" spc="0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1500" spc="243" dirty="0" smtClean="0">
                <a:solidFill>
                  <a:srgbClr val="93B6D2"/>
                </a:solidFill>
                <a:latin typeface="Aharoni"/>
                <a:cs typeface="Aharoni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S</a:t>
            </a:r>
            <a:r>
              <a:rPr sz="1800" spc="9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gala urusan didaftarkan dalam</a:t>
            </a:r>
            <a:r>
              <a:rPr sz="1800" spc="14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hakmilik</a:t>
            </a:r>
            <a:endParaRPr sz="1800" dirty="0">
              <a:latin typeface="Bookman Old Style"/>
              <a:cs typeface="Bookman Old Style"/>
            </a:endParaRPr>
          </a:p>
          <a:p>
            <a:pPr marL="405891" marR="38221">
              <a:lnSpc>
                <a:spcPct val="97819"/>
              </a:lnSpc>
              <a:spcBef>
                <a:spcPts val="649"/>
              </a:spcBef>
            </a:pPr>
            <a:r>
              <a:rPr sz="1500" spc="0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1500" spc="239" dirty="0" smtClean="0">
                <a:solidFill>
                  <a:srgbClr val="93B6D2"/>
                </a:solidFill>
                <a:latin typeface="Aharoni"/>
                <a:cs typeface="Aharoni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Dija</a:t>
            </a:r>
            <a:r>
              <a:rPr sz="1800" spc="-4" dirty="0" smtClean="0">
                <a:latin typeface="Bookman Old Style"/>
                <a:cs typeface="Bookman Old Style"/>
              </a:rPr>
              <a:t>m</a:t>
            </a:r>
            <a:r>
              <a:rPr sz="1800" spc="0" dirty="0" smtClean="0">
                <a:latin typeface="Bookman Old Style"/>
                <a:cs typeface="Bookman Old Style"/>
              </a:rPr>
              <a:t>in</a:t>
            </a:r>
            <a:r>
              <a:rPr sz="1800" spc="-9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ol</a:t>
            </a:r>
            <a:r>
              <a:rPr sz="1800" spc="4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h</a:t>
            </a:r>
            <a:r>
              <a:rPr sz="1800" spc="-9" dirty="0" smtClean="0">
                <a:latin typeface="Bookman Old Style"/>
                <a:cs typeface="Bookman Old Style"/>
              </a:rPr>
              <a:t> </a:t>
            </a:r>
            <a:r>
              <a:rPr sz="1800" spc="0" dirty="0" smtClean="0">
                <a:latin typeface="Bookman Old Style"/>
                <a:cs typeface="Bookman Old Style"/>
              </a:rPr>
              <a:t>K</a:t>
            </a:r>
            <a:r>
              <a:rPr sz="1800" spc="4" dirty="0" smtClean="0">
                <a:latin typeface="Bookman Old Style"/>
                <a:cs typeface="Bookman Old Style"/>
              </a:rPr>
              <a:t>e</a:t>
            </a:r>
            <a:r>
              <a:rPr sz="1800" spc="0" dirty="0" smtClean="0">
                <a:latin typeface="Bookman Old Style"/>
                <a:cs typeface="Bookman Old Style"/>
              </a:rPr>
              <a:t>raja</a:t>
            </a:r>
            <a:r>
              <a:rPr sz="1800" spc="-4" dirty="0" smtClean="0">
                <a:latin typeface="Bookman Old Style"/>
                <a:cs typeface="Bookman Old Style"/>
              </a:rPr>
              <a:t>a</a:t>
            </a:r>
            <a:r>
              <a:rPr sz="1800" spc="0" dirty="0" smtClean="0">
                <a:latin typeface="Bookman Old Style"/>
                <a:cs typeface="Bookman Old Style"/>
              </a:rPr>
              <a:t>n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13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358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85800"/>
            <a:ext cx="8229600" cy="8199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Impact" pitchFamily="34" charset="0"/>
              </a:rPr>
              <a:t>CIRI </a:t>
            </a:r>
            <a:r>
              <a:rPr lang="en-US" b="1" dirty="0" err="1">
                <a:solidFill>
                  <a:schemeClr val="tx1"/>
                </a:solidFill>
                <a:latin typeface="Impact" pitchFamily="34" charset="0"/>
              </a:rPr>
              <a:t>CIRI</a:t>
            </a:r>
            <a:r>
              <a:rPr lang="en-US" b="1" dirty="0">
                <a:solidFill>
                  <a:schemeClr val="tx1"/>
                </a:solidFill>
                <a:latin typeface="Impact" pitchFamily="34" charset="0"/>
              </a:rPr>
              <a:t> SISTEM TORRENS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+mj-lt"/>
              </a:rPr>
              <a:t>HAKMILIK TAK BOLEH DISANGKAL -  </a:t>
            </a:r>
            <a:endParaRPr lang="en-US" altLang="en-US" b="1" dirty="0" smtClean="0">
              <a:latin typeface="+mj-lt"/>
            </a:endParaRPr>
          </a:p>
          <a:p>
            <a:pPr marL="68580" indent="0">
              <a:lnSpc>
                <a:spcPct val="150000"/>
              </a:lnSpc>
              <a:buNone/>
            </a:pPr>
            <a:r>
              <a:rPr lang="en-US" sz="2800" dirty="0" smtClean="0">
                <a:latin typeface="Impact" pitchFamily="34" charset="0"/>
              </a:rPr>
              <a:t>      -</a:t>
            </a:r>
            <a:r>
              <a:rPr lang="en-US" sz="2800" dirty="0">
                <a:latin typeface="Impact" pitchFamily="34" charset="0"/>
              </a:rPr>
              <a:t>	</a:t>
            </a:r>
            <a:r>
              <a:rPr lang="en-US" sz="2200" dirty="0">
                <a:latin typeface="Impact" pitchFamily="34" charset="0"/>
              </a:rPr>
              <a:t>SEK. 340</a:t>
            </a:r>
          </a:p>
          <a:p>
            <a:pPr>
              <a:lnSpc>
                <a:spcPct val="90000"/>
              </a:lnSpc>
              <a:buNone/>
            </a:pPr>
            <a:r>
              <a:rPr lang="en-US" sz="2200" dirty="0">
                <a:latin typeface="Impact" pitchFamily="34" charset="0"/>
              </a:rPr>
              <a:t>	</a:t>
            </a:r>
            <a:r>
              <a:rPr lang="en-US" sz="2200" dirty="0" smtClean="0">
                <a:latin typeface="Impact" pitchFamily="34" charset="0"/>
              </a:rPr>
              <a:t>  -</a:t>
            </a:r>
            <a:r>
              <a:rPr lang="en-US" sz="2200" dirty="0">
                <a:latin typeface="Impact" pitchFamily="34" charset="0"/>
              </a:rPr>
              <a:t>	</a:t>
            </a:r>
            <a:r>
              <a:rPr lang="en-US" sz="2200" dirty="0" smtClean="0">
                <a:latin typeface="Impact" pitchFamily="34" charset="0"/>
              </a:rPr>
              <a:t>SEK.304 (</a:t>
            </a:r>
            <a:r>
              <a:rPr lang="en-US" sz="2200" dirty="0">
                <a:latin typeface="Impact" pitchFamily="34" charset="0"/>
              </a:rPr>
              <a:t>4) </a:t>
            </a:r>
          </a:p>
          <a:p>
            <a:pPr marL="901700" indent="12700">
              <a:lnSpc>
                <a:spcPct val="90000"/>
              </a:lnSpc>
              <a:buNone/>
            </a:pPr>
            <a:r>
              <a:rPr lang="en-US" sz="2100" dirty="0" smtClean="0">
                <a:latin typeface="Arial Unicode MS" pitchFamily="34" charset="-128"/>
              </a:rPr>
              <a:t>“</a:t>
            </a:r>
            <a:r>
              <a:rPr lang="en-US" sz="2100" dirty="0">
                <a:latin typeface="Arial Unicode MS" pitchFamily="34" charset="-128"/>
              </a:rPr>
              <a:t>memorial </a:t>
            </a:r>
            <a:r>
              <a:rPr lang="en-US" sz="2100" dirty="0" err="1">
                <a:latin typeface="Arial Unicode MS" pitchFamily="34" charset="-128"/>
              </a:rPr>
              <a:t>pendaftaran</a:t>
            </a:r>
            <a:r>
              <a:rPr lang="en-US" sz="2100" dirty="0">
                <a:latin typeface="Arial Unicode MS" pitchFamily="34" charset="-128"/>
              </a:rPr>
              <a:t> mana-mana </a:t>
            </a:r>
            <a:r>
              <a:rPr lang="en-US" sz="2100" dirty="0" err="1">
                <a:latin typeface="Arial Unicode MS" pitchFamily="34" charset="-128"/>
              </a:rPr>
              <a:t>instrumen</a:t>
            </a:r>
            <a:r>
              <a:rPr lang="en-US" sz="2100" dirty="0">
                <a:latin typeface="Arial Unicode MS" pitchFamily="34" charset="-128"/>
              </a:rPr>
              <a:t> </a:t>
            </a:r>
            <a:r>
              <a:rPr lang="en-US" sz="2100" dirty="0" err="1">
                <a:latin typeface="Arial Unicode MS" pitchFamily="34" charset="-128"/>
              </a:rPr>
              <a:t>merupakan</a:t>
            </a:r>
            <a:r>
              <a:rPr lang="en-US" sz="2100" dirty="0">
                <a:latin typeface="Arial Unicode MS" pitchFamily="34" charset="-128"/>
              </a:rPr>
              <a:t> </a:t>
            </a:r>
            <a:r>
              <a:rPr lang="en-US" sz="2100" dirty="0" err="1">
                <a:latin typeface="Arial Unicode MS" pitchFamily="34" charset="-128"/>
              </a:rPr>
              <a:t>keterangan</a:t>
            </a:r>
            <a:r>
              <a:rPr lang="en-US" sz="2100" dirty="0">
                <a:latin typeface="Arial Unicode MS" pitchFamily="34" charset="-128"/>
              </a:rPr>
              <a:t> </a:t>
            </a:r>
            <a:r>
              <a:rPr lang="en-US" sz="2100" dirty="0" err="1">
                <a:latin typeface="Arial Unicode MS" pitchFamily="34" charset="-128"/>
              </a:rPr>
              <a:t>konklusif</a:t>
            </a:r>
            <a:r>
              <a:rPr lang="en-US" sz="2100" dirty="0">
                <a:latin typeface="Arial Unicode MS" pitchFamily="34" charset="-128"/>
              </a:rPr>
              <a:t>”</a:t>
            </a:r>
            <a:endParaRPr lang="en-US" altLang="en-US" sz="2100" b="1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+mj-lt"/>
              </a:rPr>
              <a:t>HAKMILIK BUKTI  MUKTAMAD – SEK.89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+mj-lt"/>
              </a:rPr>
              <a:t>TIADA “</a:t>
            </a:r>
            <a:r>
              <a:rPr lang="en-US" altLang="en-US" b="1" i="1" dirty="0">
                <a:latin typeface="+mj-lt"/>
              </a:rPr>
              <a:t>ADVERSE POSSESSION</a:t>
            </a:r>
            <a:r>
              <a:rPr lang="en-US" altLang="en-US" b="1" dirty="0">
                <a:latin typeface="+mj-lt"/>
              </a:rPr>
              <a:t>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 smtClean="0">
                <a:latin typeface="+mj-lt"/>
              </a:rPr>
              <a:t>	- </a:t>
            </a:r>
            <a:r>
              <a:rPr lang="en-US" altLang="en-US" b="1" dirty="0">
                <a:latin typeface="+mj-lt"/>
              </a:rPr>
              <a:t>KERAJAAN ( SEK. 48 ) 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 smtClean="0">
                <a:latin typeface="+mj-lt"/>
              </a:rPr>
              <a:t>	- </a:t>
            </a:r>
            <a:r>
              <a:rPr lang="en-US" altLang="en-US" b="1" dirty="0">
                <a:latin typeface="+mj-lt"/>
              </a:rPr>
              <a:t>PEMILIK (SEK. 341)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+mj-lt"/>
              </a:rPr>
              <a:t>SISTEM KAVEAT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5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404" y="486156"/>
            <a:ext cx="7895844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6783" y="486156"/>
            <a:ext cx="836676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7562" y="717240"/>
            <a:ext cx="453240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endParaRPr sz="4000" dirty="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2037" y="717240"/>
            <a:ext cx="273180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endParaRPr sz="40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7244" y="1413503"/>
            <a:ext cx="265943" cy="643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6">
              <a:lnSpc>
                <a:spcPts val="2165"/>
              </a:lnSpc>
              <a:spcBef>
                <a:spcPts val="108"/>
              </a:spcBef>
            </a:pPr>
            <a:r>
              <a:rPr sz="3000" b="1" i="1" spc="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1.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ts val="2080"/>
              </a:lnSpc>
              <a:spcBef>
                <a:spcPts val="817"/>
              </a:spcBef>
            </a:pPr>
            <a:r>
              <a:rPr sz="3000" spc="0" baseline="1573" dirty="0" smtClean="0">
                <a:latin typeface="Aharoni"/>
                <a:cs typeface="Aharoni"/>
              </a:rPr>
              <a:t>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0594" y="1368586"/>
            <a:ext cx="7348715" cy="646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21">
              <a:lnSpc>
                <a:spcPts val="2165"/>
              </a:lnSpc>
              <a:spcBef>
                <a:spcPts val="108"/>
              </a:spcBef>
            </a:pP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Pr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nsip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Cerm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 (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ir</a:t>
            </a:r>
            <a:r>
              <a:rPr sz="3000" b="1" i="1" spc="-3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or</a:t>
            </a:r>
            <a:r>
              <a:rPr sz="3000" b="1" i="1" spc="-1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pr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3000" b="1" i="1" spc="-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3000" b="1" i="1" spc="-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96638"/>
              </a:lnSpc>
              <a:spcBef>
                <a:spcPts val="455"/>
              </a:spcBef>
            </a:pPr>
            <a:r>
              <a:rPr sz="2000" spc="-4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ijil </a:t>
            </a:r>
            <a:r>
              <a:rPr sz="2000" spc="5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</a:t>
            </a:r>
            <a:r>
              <a:rPr sz="2000" spc="-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m</a:t>
            </a:r>
            <a:r>
              <a:rPr sz="2000" spc="-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 </a:t>
            </a:r>
            <a:r>
              <a:rPr sz="2000" spc="5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(</a:t>
            </a:r>
            <a:r>
              <a:rPr sz="2000" i="1" spc="0" dirty="0" smtClean="0">
                <a:latin typeface="Gill Sans MT"/>
                <a:cs typeface="Gill Sans MT"/>
              </a:rPr>
              <a:t>C</a:t>
            </a:r>
            <a:r>
              <a:rPr sz="2000" i="1" spc="-4" dirty="0" smtClean="0">
                <a:latin typeface="Gill Sans MT"/>
                <a:cs typeface="Gill Sans MT"/>
              </a:rPr>
              <a:t>e</a:t>
            </a:r>
            <a:r>
              <a:rPr sz="2000" i="1" spc="7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ti</a:t>
            </a:r>
            <a:r>
              <a:rPr sz="2000" i="1" spc="-44" dirty="0" smtClean="0">
                <a:latin typeface="Gill Sans MT"/>
                <a:cs typeface="Gill Sans MT"/>
              </a:rPr>
              <a:t>f</a:t>
            </a:r>
            <a:r>
              <a:rPr sz="2000" i="1" spc="0" dirty="0" smtClean="0">
                <a:latin typeface="Gill Sans MT"/>
                <a:cs typeface="Gill Sans MT"/>
              </a:rPr>
              <a:t>i</a:t>
            </a:r>
            <a:r>
              <a:rPr sz="2000" i="1" spc="-9" dirty="0" smtClean="0">
                <a:latin typeface="Gill Sans MT"/>
                <a:cs typeface="Gill Sans MT"/>
              </a:rPr>
              <a:t>c</a:t>
            </a:r>
            <a:r>
              <a:rPr sz="2000" i="1" spc="0" dirty="0" smtClean="0">
                <a:latin typeface="Gill Sans MT"/>
                <a:cs typeface="Gill Sans MT"/>
              </a:rPr>
              <a:t>ate </a:t>
            </a:r>
            <a:r>
              <a:rPr sz="2000" i="1" spc="5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of </a:t>
            </a:r>
            <a:r>
              <a:rPr sz="2000" i="1" spc="6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T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tl</a:t>
            </a:r>
            <a:r>
              <a:rPr sz="2000" i="1" spc="-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) </a:t>
            </a:r>
            <a:r>
              <a:rPr sz="2000" spc="6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mengg</a:t>
            </a:r>
            <a:r>
              <a:rPr sz="2000" spc="-19" dirty="0" smtClean="0">
                <a:latin typeface="Gill Sans MT"/>
                <a:cs typeface="Gill Sans MT"/>
              </a:rPr>
              <a:t>a</a:t>
            </a:r>
            <a:r>
              <a:rPr sz="2000" spc="-9" dirty="0" smtClean="0">
                <a:latin typeface="Gill Sans MT"/>
                <a:cs typeface="Gill Sans MT"/>
              </a:rPr>
              <a:t>m</a:t>
            </a:r>
            <a:r>
              <a:rPr sz="2000" spc="0" dirty="0" smtClean="0">
                <a:latin typeface="Gill Sans MT"/>
                <a:cs typeface="Gill Sans MT"/>
              </a:rPr>
              <a:t>bark</a:t>
            </a:r>
            <a:r>
              <a:rPr sz="2000" spc="-1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 </a:t>
            </a:r>
            <a:r>
              <a:rPr sz="2000" spc="75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 </a:t>
            </a:r>
            <a:r>
              <a:rPr sz="2000" spc="5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</a:t>
            </a:r>
            <a:r>
              <a:rPr sz="2000" spc="-9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m</a:t>
            </a:r>
            <a:r>
              <a:rPr sz="2000" spc="-2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p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rk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0594" y="2039527"/>
            <a:ext cx="119150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fakta-</a:t>
            </a:r>
            <a:r>
              <a:rPr sz="3000" spc="-9" baseline="1437" dirty="0" smtClean="0">
                <a:latin typeface="Gill Sans MT"/>
                <a:cs typeface="Gill Sans MT"/>
              </a:rPr>
              <a:t>f</a:t>
            </a:r>
            <a:r>
              <a:rPr sz="3000" spc="0" baseline="1437" dirty="0" smtClean="0">
                <a:latin typeface="Gill Sans MT"/>
                <a:cs typeface="Gill Sans MT"/>
              </a:rPr>
              <a:t>akta/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4851" y="2039527"/>
            <a:ext cx="87997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-59" baseline="1437" dirty="0" smtClean="0">
                <a:latin typeface="Gill Sans MT"/>
                <a:cs typeface="Gill Sans MT"/>
              </a:rPr>
              <a:t>k</a:t>
            </a:r>
            <a:r>
              <a:rPr sz="3000" spc="-9" baseline="1437" dirty="0" smtClean="0">
                <a:latin typeface="Gill Sans MT"/>
                <a:cs typeface="Gill Sans MT"/>
              </a:rPr>
              <a:t>e</a:t>
            </a:r>
            <a:r>
              <a:rPr sz="3000" spc="0" baseline="1437" dirty="0" smtClean="0">
                <a:latin typeface="Gill Sans MT"/>
                <a:cs typeface="Gill Sans MT"/>
              </a:rPr>
              <a:t>ad</a:t>
            </a:r>
            <a:r>
              <a:rPr sz="3000" spc="-9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an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7830" y="2039527"/>
            <a:ext cx="72968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t</a:t>
            </a:r>
            <a:r>
              <a:rPr sz="3000" spc="-9" baseline="1437" dirty="0" smtClean="0">
                <a:latin typeface="Gill Sans MT"/>
                <a:cs typeface="Gill Sans MT"/>
              </a:rPr>
              <a:t>e</a:t>
            </a:r>
            <a:r>
              <a:rPr sz="3000" spc="0" baseline="1437" dirty="0" smtClean="0">
                <a:latin typeface="Gill Sans MT"/>
                <a:cs typeface="Gill Sans MT"/>
              </a:rPr>
              <a:t>rk</a:t>
            </a:r>
            <a:r>
              <a:rPr sz="3000" spc="-9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ni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0189" y="2039527"/>
            <a:ext cx="71199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sec</a:t>
            </a:r>
            <a:r>
              <a:rPr sz="3000" spc="-4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ra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4005" y="2039527"/>
            <a:ext cx="58990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te</a:t>
            </a:r>
            <a:r>
              <a:rPr sz="3000" spc="9" baseline="1437" dirty="0" smtClean="0">
                <a:latin typeface="Gill Sans MT"/>
                <a:cs typeface="Gill Sans MT"/>
              </a:rPr>
              <a:t>p</a:t>
            </a:r>
            <a:r>
              <a:rPr sz="3000" spc="-14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t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5901" y="2039527"/>
            <a:ext cx="4291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dan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8158" y="2039527"/>
            <a:ext cx="106907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sem</a:t>
            </a:r>
            <a:r>
              <a:rPr sz="3000" spc="-4" baseline="1437" dirty="0" smtClean="0">
                <a:latin typeface="Gill Sans MT"/>
                <a:cs typeface="Gill Sans MT"/>
              </a:rPr>
              <a:t>p</a:t>
            </a:r>
            <a:r>
              <a:rPr sz="3000" spc="0" baseline="1437" dirty="0" smtClean="0">
                <a:latin typeface="Gill Sans MT"/>
                <a:cs typeface="Gill Sans MT"/>
              </a:rPr>
              <a:t>u</a:t>
            </a:r>
            <a:r>
              <a:rPr sz="3000" spc="-9" baseline="1437" dirty="0" smtClean="0">
                <a:latin typeface="Gill Sans MT"/>
                <a:cs typeface="Gill Sans MT"/>
              </a:rPr>
              <a:t>r</a:t>
            </a:r>
            <a:r>
              <a:rPr sz="3000" spc="0" baseline="1437" dirty="0" smtClean="0">
                <a:latin typeface="Gill Sans MT"/>
                <a:cs typeface="Gill Sans MT"/>
              </a:rPr>
              <a:t>na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8590" y="2039527"/>
            <a:ext cx="102994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me</a:t>
            </a:r>
            <a:r>
              <a:rPr sz="3000" spc="4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g</a:t>
            </a:r>
            <a:r>
              <a:rPr sz="3000" spc="-14" baseline="1437" dirty="0" smtClean="0">
                <a:latin typeface="Gill Sans MT"/>
                <a:cs typeface="Gill Sans MT"/>
              </a:rPr>
              <a:t>e</a:t>
            </a:r>
            <a:r>
              <a:rPr sz="3000" spc="0" baseline="1437" dirty="0" smtClean="0">
                <a:latin typeface="Gill Sans MT"/>
                <a:cs typeface="Gill Sans MT"/>
              </a:rPr>
              <a:t>nai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2344327"/>
            <a:ext cx="7342825" cy="1255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00290" algn="just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 smtClean="0">
                <a:latin typeface="Gill Sans MT"/>
                <a:cs typeface="Gill Sans MT"/>
              </a:rPr>
              <a:t>hakm</a:t>
            </a:r>
            <a:r>
              <a:rPr sz="3000" spc="9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l</a:t>
            </a:r>
            <a:r>
              <a:rPr sz="3000" spc="4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k</a:t>
            </a:r>
            <a:r>
              <a:rPr sz="3000" spc="-34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se</a:t>
            </a:r>
            <a:r>
              <a:rPr sz="3000" spc="-4" baseline="1437" dirty="0" smtClean="0">
                <a:latin typeface="Gill Sans MT"/>
                <a:cs typeface="Gill Sans MT"/>
              </a:rPr>
              <a:t>s</a:t>
            </a:r>
            <a:r>
              <a:rPr sz="3000" spc="0" baseline="1437" dirty="0" smtClean="0">
                <a:latin typeface="Gill Sans MT"/>
                <a:cs typeface="Gill Sans MT"/>
              </a:rPr>
              <a:t>eor</a:t>
            </a:r>
            <a:r>
              <a:rPr sz="3000" spc="-4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n</a:t>
            </a:r>
            <a:r>
              <a:rPr sz="3000" spc="4" baseline="1437" dirty="0" smtClean="0">
                <a:latin typeface="Gill Sans MT"/>
                <a:cs typeface="Gill Sans MT"/>
              </a:rPr>
              <a:t>g</a:t>
            </a:r>
            <a:r>
              <a:rPr sz="3000" spc="0" baseline="1437" dirty="0" smtClean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  <a:p>
            <a:pPr marL="12700" algn="just">
              <a:lnSpc>
                <a:spcPct val="100021"/>
              </a:lnSpc>
              <a:spcBef>
                <a:spcPts val="452"/>
              </a:spcBef>
            </a:pPr>
            <a:r>
              <a:rPr sz="2000" spc="0" dirty="0" smtClean="0">
                <a:latin typeface="Gill Sans MT"/>
                <a:cs typeface="Gill Sans MT"/>
              </a:rPr>
              <a:t>Ini</a:t>
            </a:r>
            <a:r>
              <a:rPr sz="2000" spc="18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b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-14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ma</a:t>
            </a:r>
            <a:r>
              <a:rPr sz="2000" spc="-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na</a:t>
            </a:r>
            <a:r>
              <a:rPr sz="2000" spc="194" dirty="0" smtClean="0">
                <a:latin typeface="Gill Sans MT"/>
                <a:cs typeface="Gill Sans MT"/>
              </a:rPr>
              <a:t> </a:t>
            </a:r>
            <a:r>
              <a:rPr sz="2000" spc="-4" dirty="0" smtClean="0">
                <a:latin typeface="Gill Sans MT"/>
                <a:cs typeface="Gill Sans MT"/>
              </a:rPr>
              <a:t>j</a:t>
            </a:r>
            <a:r>
              <a:rPr sz="2000" spc="0" dirty="0" smtClean="0">
                <a:latin typeface="Gill Sans MT"/>
                <a:cs typeface="Gill Sans MT"/>
              </a:rPr>
              <a:t>ika</a:t>
            </a:r>
            <a:r>
              <a:rPr sz="2000" spc="18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seo</a:t>
            </a:r>
            <a:r>
              <a:rPr sz="2000" spc="-4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ang</a:t>
            </a:r>
            <a:r>
              <a:rPr sz="2000" spc="189" dirty="0" smtClean="0">
                <a:latin typeface="Gill Sans MT"/>
                <a:cs typeface="Gill Sans MT"/>
              </a:rPr>
              <a:t> </a:t>
            </a:r>
            <a:r>
              <a:rPr sz="2000" spc="-4" dirty="0" smtClean="0">
                <a:latin typeface="Gill Sans MT"/>
                <a:cs typeface="Gill Sans MT"/>
              </a:rPr>
              <a:t>it</a:t>
            </a:r>
            <a:r>
              <a:rPr sz="2000" spc="0" dirty="0" smtClean="0">
                <a:latin typeface="Gill Sans MT"/>
                <a:cs typeface="Gill Sans MT"/>
              </a:rPr>
              <a:t>u</a:t>
            </a:r>
            <a:r>
              <a:rPr sz="2000" spc="19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</a:t>
            </a:r>
            <a:r>
              <a:rPr sz="2000" spc="-9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nju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18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h, h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9" dirty="0" smtClean="0">
                <a:latin typeface="Gill Sans MT"/>
                <a:cs typeface="Gill Sans MT"/>
              </a:rPr>
              <a:t>m</a:t>
            </a:r>
            <a:r>
              <a:rPr sz="2000" spc="0" dirty="0" smtClean="0">
                <a:latin typeface="Gill Sans MT"/>
                <a:cs typeface="Gill Sans MT"/>
              </a:rPr>
              <a:t>ilik</a:t>
            </a:r>
            <a:r>
              <a:rPr sz="2000" spc="18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b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ru</a:t>
            </a:r>
            <a:r>
              <a:rPr sz="2000" spc="17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terse</a:t>
            </a:r>
            <a:r>
              <a:rPr sz="2000" spc="-4" dirty="0" smtClean="0">
                <a:latin typeface="Gill Sans MT"/>
                <a:cs typeface="Gill Sans MT"/>
              </a:rPr>
              <a:t>b</a:t>
            </a:r>
            <a:r>
              <a:rPr sz="2000" spc="0" dirty="0" smtClean="0">
                <a:latin typeface="Gill Sans MT"/>
                <a:cs typeface="Gill Sans MT"/>
              </a:rPr>
              <a:t>ut per</a:t>
            </a:r>
            <a:r>
              <a:rPr sz="2000" spc="-4" dirty="0" smtClean="0">
                <a:latin typeface="Gill Sans MT"/>
                <a:cs typeface="Gill Sans MT"/>
              </a:rPr>
              <a:t>l</a:t>
            </a:r>
            <a:r>
              <a:rPr sz="2000" spc="-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lah m</a:t>
            </a:r>
            <a:r>
              <a:rPr sz="2000" spc="-9" dirty="0" smtClean="0">
                <a:latin typeface="Gill Sans MT"/>
                <a:cs typeface="Gill Sans MT"/>
              </a:rPr>
              <a:t>em</a:t>
            </a:r>
            <a:r>
              <a:rPr sz="2000" spc="0" dirty="0" smtClean="0">
                <a:latin typeface="Gill Sans MT"/>
                <a:cs typeface="Gill Sans MT"/>
              </a:rPr>
              <a:t>pu</a:t>
            </a:r>
            <a:r>
              <a:rPr sz="2000" spc="-34" dirty="0" smtClean="0">
                <a:latin typeface="Gill Sans MT"/>
                <a:cs typeface="Gill Sans MT"/>
              </a:rPr>
              <a:t>n</a:t>
            </a:r>
            <a:r>
              <a:rPr sz="2000" spc="-14" dirty="0" smtClean="0">
                <a:latin typeface="Gill Sans MT"/>
                <a:cs typeface="Gill Sans MT"/>
              </a:rPr>
              <a:t>y</a:t>
            </a:r>
            <a:r>
              <a:rPr sz="2000" spc="0" dirty="0" smtClean="0">
                <a:latin typeface="Gill Sans MT"/>
                <a:cs typeface="Gill Sans MT"/>
              </a:rPr>
              <a:t>ai </a:t>
            </a:r>
            <a:r>
              <a:rPr sz="2000" spc="-9" dirty="0" smtClean="0">
                <a:latin typeface="Gill Sans MT"/>
                <a:cs typeface="Gill Sans MT"/>
              </a:rPr>
              <a:t>b</a:t>
            </a:r>
            <a:r>
              <a:rPr sz="2000" spc="0" dirty="0" smtClean="0">
                <a:latin typeface="Gill Sans MT"/>
                <a:cs typeface="Gill Sans MT"/>
              </a:rPr>
              <a:t>uti</a:t>
            </a:r>
            <a:r>
              <a:rPr sz="2000" spc="-14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an y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ng</a:t>
            </a:r>
            <a:r>
              <a:rPr sz="2000" spc="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</a:t>
            </a:r>
            <a:r>
              <a:rPr sz="2000" spc="-1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ma</a:t>
            </a:r>
            <a:r>
              <a:rPr sz="2000" spc="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sepe</a:t>
            </a:r>
            <a:r>
              <a:rPr sz="2000" spc="29" dirty="0" smtClean="0">
                <a:latin typeface="Gill Sans MT"/>
                <a:cs typeface="Gill Sans MT"/>
              </a:rPr>
              <a:t>r</a:t>
            </a:r>
            <a:r>
              <a:rPr sz="2000" spc="-9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hak</a:t>
            </a:r>
            <a:r>
              <a:rPr sz="2000" spc="-9" dirty="0" smtClean="0">
                <a:latin typeface="Gill Sans MT"/>
                <a:cs typeface="Gill Sans MT"/>
              </a:rPr>
              <a:t>mi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 l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ma</a:t>
            </a:r>
            <a:r>
              <a:rPr sz="2000" spc="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-9" dirty="0" smtClean="0">
                <a:latin typeface="Gill Sans MT"/>
                <a:cs typeface="Gill Sans MT"/>
              </a:rPr>
              <a:t>l</a:t>
            </a:r>
            <a:r>
              <a:rPr sz="2000" spc="-1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m </a:t>
            </a:r>
            <a:r>
              <a:rPr sz="2000" spc="-5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on</a:t>
            </a:r>
            <a:r>
              <a:rPr sz="2000" spc="4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eks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ri</a:t>
            </a:r>
            <a:r>
              <a:rPr sz="2000" spc="9" dirty="0" smtClean="0">
                <a:latin typeface="Gill Sans MT"/>
                <a:cs typeface="Gill Sans MT"/>
              </a:rPr>
              <a:t>h</a:t>
            </a:r>
            <a:r>
              <a:rPr sz="2000" spc="0" dirty="0" smtClean="0">
                <a:latin typeface="Gill Sans MT"/>
                <a:cs typeface="Gill Sans MT"/>
              </a:rPr>
              <a:t>al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ta</a:t>
            </a:r>
            <a:r>
              <a:rPr sz="2000" spc="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ah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-5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ecuali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ma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pemil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-4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244" y="2707878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  <a:spcBef>
                <a:spcPts val="224"/>
              </a:spcBef>
            </a:pPr>
            <a:r>
              <a:rPr sz="3000" spc="0" baseline="1573" dirty="0" smtClean="0">
                <a:latin typeface="Aharoni"/>
                <a:cs typeface="Aharoni"/>
              </a:rPr>
              <a:t>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4112557"/>
            <a:ext cx="265718" cy="765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b="1" i="1" spc="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2.</a:t>
            </a:r>
            <a:endParaRPr sz="2000">
              <a:latin typeface="Gill Sans MT"/>
              <a:cs typeface="Gill Sans MT"/>
            </a:endParaRPr>
          </a:p>
          <a:p>
            <a:pPr marL="12700" marR="63">
              <a:lnSpc>
                <a:spcPts val="2080"/>
              </a:lnSpc>
              <a:spcBef>
                <a:spcPts val="1774"/>
              </a:spcBef>
            </a:pPr>
            <a:r>
              <a:rPr sz="3000" spc="0" baseline="1573" dirty="0" smtClean="0">
                <a:latin typeface="Aharoni"/>
                <a:cs typeface="Aharoni"/>
              </a:rPr>
              <a:t></a:t>
            </a:r>
            <a:endParaRPr sz="200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4112557"/>
            <a:ext cx="7111829" cy="2048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483">
              <a:lnSpc>
                <a:spcPts val="2170"/>
              </a:lnSpc>
              <a:spcBef>
                <a:spcPts val="108"/>
              </a:spcBef>
            </a:pPr>
            <a:r>
              <a:rPr sz="3000" b="1" i="1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3000" b="1" i="1" spc="-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sip</a:t>
            </a:r>
            <a:r>
              <a:rPr sz="3000" b="1" i="1" spc="-30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3000" b="1" i="1" spc="-26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abir</a:t>
            </a:r>
            <a:r>
              <a:rPr sz="3000" b="1" i="1" spc="-1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3000" b="1" i="1" spc="-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(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u</a:t>
            </a:r>
            <a:r>
              <a:rPr sz="3000" b="1" i="1" spc="7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ta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3000" b="1" i="1" spc="-1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3000" b="1" i="1" spc="-4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3000" b="1" i="1" spc="-9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3000" b="1" i="1" spc="0" baseline="1437" dirty="0" smtClean="0">
                <a:solidFill>
                  <a:srgbClr val="C00000"/>
                </a:solidFill>
                <a:latin typeface="Gill Sans MT"/>
                <a:cs typeface="Gill Sans MT"/>
              </a:rPr>
              <a:t>e)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100021"/>
              </a:lnSpc>
              <a:spcBef>
                <a:spcPts val="1412"/>
              </a:spcBef>
            </a:pPr>
            <a:r>
              <a:rPr sz="2000" spc="0" dirty="0" smtClean="0">
                <a:latin typeface="Gill Sans MT"/>
                <a:cs typeface="Gill Sans MT"/>
              </a:rPr>
              <a:t>Se</a:t>
            </a:r>
            <a:r>
              <a:rPr sz="2000" spc="-9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eor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ng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div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du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</a:t>
            </a:r>
            <a:r>
              <a:rPr sz="2000" spc="9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dak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rlu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mer</a:t>
            </a:r>
            <a:r>
              <a:rPr sz="2000" spc="4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j</a:t>
            </a:r>
            <a:r>
              <a:rPr sz="2000" spc="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-5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e</a:t>
            </a:r>
            <a:r>
              <a:rPr sz="2000" spc="4" dirty="0" smtClean="0">
                <a:latin typeface="Gill Sans MT"/>
                <a:cs typeface="Gill Sans MT"/>
              </a:rPr>
              <a:t>p</a:t>
            </a:r>
            <a:r>
              <a:rPr sz="2000" spc="0" dirty="0" smtClean="0">
                <a:latin typeface="Gill Sans MT"/>
                <a:cs typeface="Gill Sans MT"/>
              </a:rPr>
              <a:t>ada</a:t>
            </a:r>
            <a:r>
              <a:rPr sz="2000" spc="-2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makl</a:t>
            </a:r>
            <a:r>
              <a:rPr sz="2000" spc="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ma</a:t>
            </a:r>
            <a:r>
              <a:rPr sz="2000" spc="29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-</a:t>
            </a:r>
            <a:r>
              <a:rPr sz="2000" spc="-9" dirty="0" smtClean="0">
                <a:latin typeface="Gill Sans MT"/>
                <a:cs typeface="Gill Sans MT"/>
              </a:rPr>
              <a:t>m</a:t>
            </a:r>
            <a:r>
              <a:rPr sz="2000" spc="0" dirty="0" smtClean="0">
                <a:latin typeface="Gill Sans MT"/>
                <a:cs typeface="Gill Sans MT"/>
              </a:rPr>
              <a:t>ak</a:t>
            </a:r>
            <a:r>
              <a:rPr sz="2000" spc="-9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um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t la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n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selain</a:t>
            </a:r>
            <a:r>
              <a:rPr sz="2000" spc="-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Sij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Hakm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25" dirty="0" smtClean="0">
                <a:latin typeface="Gill Sans MT"/>
                <a:cs typeface="Gill Sans MT"/>
              </a:rPr>
              <a:t> </a:t>
            </a:r>
            <a:r>
              <a:rPr sz="2000" spc="14" dirty="0" smtClean="0">
                <a:latin typeface="Gill Sans MT"/>
                <a:cs typeface="Gill Sans MT"/>
              </a:rPr>
              <a:t>(</a:t>
            </a:r>
            <a:r>
              <a:rPr sz="2000" i="1" spc="0" dirty="0" smtClean="0">
                <a:latin typeface="Gill Sans MT"/>
                <a:cs typeface="Gill Sans MT"/>
              </a:rPr>
              <a:t>Ce</a:t>
            </a:r>
            <a:r>
              <a:rPr sz="2000" i="1" spc="75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ti</a:t>
            </a:r>
            <a:r>
              <a:rPr sz="2000" i="1" spc="-39" dirty="0" smtClean="0">
                <a:latin typeface="Gill Sans MT"/>
                <a:cs typeface="Gill Sans MT"/>
              </a:rPr>
              <a:t>f</a:t>
            </a:r>
            <a:r>
              <a:rPr sz="2000" i="1" spc="0" dirty="0" smtClean="0">
                <a:latin typeface="Gill Sans MT"/>
                <a:cs typeface="Gill Sans MT"/>
              </a:rPr>
              <a:t>i</a:t>
            </a:r>
            <a:r>
              <a:rPr sz="2000" i="1" spc="-9" dirty="0" smtClean="0">
                <a:latin typeface="Gill Sans MT"/>
                <a:cs typeface="Gill Sans MT"/>
              </a:rPr>
              <a:t>c</a:t>
            </a:r>
            <a:r>
              <a:rPr sz="2000" i="1" spc="0" dirty="0" smtClean="0">
                <a:latin typeface="Gill Sans MT"/>
                <a:cs typeface="Gill Sans MT"/>
              </a:rPr>
              <a:t>ate</a:t>
            </a:r>
            <a:r>
              <a:rPr sz="2000" i="1" spc="-1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of</a:t>
            </a:r>
            <a:r>
              <a:rPr sz="2000" i="1" spc="-30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T</a:t>
            </a:r>
            <a:r>
              <a:rPr sz="2000" i="1" spc="-4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tle</a:t>
            </a:r>
            <a:r>
              <a:rPr sz="2000" spc="0" dirty="0" smtClean="0">
                <a:latin typeface="Gill Sans MT"/>
                <a:cs typeface="Gill Sans MT"/>
              </a:rPr>
              <a:t>)</a:t>
            </a:r>
            <a:r>
              <a:rPr sz="2000" spc="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atau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man</a:t>
            </a:r>
            <a:r>
              <a:rPr sz="2000" spc="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-ma</a:t>
            </a:r>
            <a:r>
              <a:rPr sz="2000" spc="-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a</a:t>
            </a:r>
            <a:r>
              <a:rPr sz="2000" spc="-3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makl</a:t>
            </a:r>
            <a:r>
              <a:rPr sz="2000" spc="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mat te</a:t>
            </a:r>
            <a:r>
              <a:rPr sz="2000" spc="-29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dah</a:t>
            </a:r>
            <a:r>
              <a:rPr sz="2000" spc="4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  <a:p>
            <a:pPr marL="12700" marR="31483">
              <a:lnSpc>
                <a:spcPct val="96638"/>
              </a:lnSpc>
              <a:spcBef>
                <a:spcPts val="480"/>
              </a:spcBef>
            </a:pPr>
            <a:r>
              <a:rPr sz="2000" spc="-4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e</a:t>
            </a:r>
            <a:r>
              <a:rPr sz="2000" spc="-25" dirty="0" smtClean="0">
                <a:latin typeface="Gill Sans MT"/>
                <a:cs typeface="Gill Sans MT"/>
              </a:rPr>
              <a:t>m</a:t>
            </a:r>
            <a:r>
              <a:rPr sz="2000" spc="0" dirty="0" smtClean="0">
                <a:latin typeface="Gill Sans MT"/>
                <a:cs typeface="Gill Sans MT"/>
              </a:rPr>
              <a:t>ua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maklumat</a:t>
            </a:r>
            <a:r>
              <a:rPr sz="2000" spc="-4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mengenai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tanah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terbab</a:t>
            </a:r>
            <a:r>
              <a:rPr sz="2000" spc="9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t</a:t>
            </a:r>
            <a:r>
              <a:rPr sz="2000" spc="-4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te</a:t>
            </a:r>
            <a:r>
              <a:rPr sz="2000" spc="-34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2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pat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lam</a:t>
            </a:r>
            <a:r>
              <a:rPr sz="2000" spc="-24" dirty="0" smtClean="0">
                <a:latin typeface="Gill Sans MT"/>
                <a:cs typeface="Gill Sans MT"/>
              </a:rPr>
              <a:t> </a:t>
            </a:r>
            <a:r>
              <a:rPr sz="2000" spc="-4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4" dirty="0" smtClean="0">
                <a:latin typeface="Gill Sans MT"/>
                <a:cs typeface="Gill Sans MT"/>
              </a:rPr>
              <a:t>j</a:t>
            </a:r>
            <a:r>
              <a:rPr sz="2000" spc="0" dirty="0" smtClean="0">
                <a:latin typeface="Gill Sans MT"/>
                <a:cs typeface="Gill Sans MT"/>
              </a:rPr>
              <a:t>il</a:t>
            </a:r>
            <a:endParaRPr sz="2000" dirty="0">
              <a:latin typeface="Gill Sans MT"/>
              <a:cs typeface="Gill Sans MT"/>
            </a:endParaRPr>
          </a:p>
          <a:p>
            <a:pPr marL="12700" marR="31483">
              <a:lnSpc>
                <a:spcPct val="96638"/>
              </a:lnSpc>
              <a:spcBef>
                <a:spcPts val="80"/>
              </a:spcBef>
            </a:pPr>
            <a:r>
              <a:rPr sz="2000" spc="0" dirty="0" smtClean="0">
                <a:latin typeface="Gill Sans MT"/>
                <a:cs typeface="Gill Sans MT"/>
              </a:rPr>
              <a:t>Hakm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4" dirty="0" smtClean="0">
                <a:latin typeface="Gill Sans MT"/>
                <a:cs typeface="Gill Sans MT"/>
              </a:rPr>
              <a:t>(</a:t>
            </a:r>
            <a:r>
              <a:rPr sz="2000" i="1" spc="0" dirty="0" smtClean="0">
                <a:latin typeface="Gill Sans MT"/>
                <a:cs typeface="Gill Sans MT"/>
              </a:rPr>
              <a:t>Ce</a:t>
            </a:r>
            <a:r>
              <a:rPr sz="2000" i="1" spc="75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ti</a:t>
            </a:r>
            <a:r>
              <a:rPr sz="2000" i="1" spc="-39" dirty="0" smtClean="0">
                <a:latin typeface="Gill Sans MT"/>
                <a:cs typeface="Gill Sans MT"/>
              </a:rPr>
              <a:t>f</a:t>
            </a:r>
            <a:r>
              <a:rPr sz="2000" i="1" spc="0" dirty="0" smtClean="0">
                <a:latin typeface="Gill Sans MT"/>
                <a:cs typeface="Gill Sans MT"/>
              </a:rPr>
              <a:t>i</a:t>
            </a:r>
            <a:r>
              <a:rPr sz="2000" i="1" spc="-9" dirty="0" smtClean="0">
                <a:latin typeface="Gill Sans MT"/>
                <a:cs typeface="Gill Sans MT"/>
              </a:rPr>
              <a:t>c</a:t>
            </a:r>
            <a:r>
              <a:rPr sz="2000" i="1" spc="0" dirty="0" smtClean="0">
                <a:latin typeface="Gill Sans MT"/>
                <a:cs typeface="Gill Sans MT"/>
              </a:rPr>
              <a:t>ate</a:t>
            </a:r>
            <a:r>
              <a:rPr sz="2000" i="1" spc="-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of</a:t>
            </a:r>
            <a:r>
              <a:rPr sz="2000" i="1" spc="-30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T</a:t>
            </a:r>
            <a:r>
              <a:rPr sz="2000" i="1" spc="-4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tle</a:t>
            </a:r>
            <a:r>
              <a:rPr sz="2000" spc="0" dirty="0" smtClean="0">
                <a:latin typeface="Gill Sans MT"/>
                <a:cs typeface="Gill Sans MT"/>
              </a:rPr>
              <a:t>).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5573640"/>
            <a:ext cx="26594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  <a:spcBef>
                <a:spcPts val="229"/>
              </a:spcBef>
            </a:pPr>
            <a:r>
              <a:rPr sz="3000" spc="0" baseline="1573" dirty="0" smtClean="0">
                <a:latin typeface="Aharoni"/>
                <a:cs typeface="Aharoni"/>
              </a:rPr>
              <a:t></a:t>
            </a:r>
            <a:endParaRPr sz="2000">
              <a:latin typeface="Aharoni"/>
              <a:cs typeface="Aharon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15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21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vic-titl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971800" y="1219200"/>
            <a:ext cx="5715000" cy="24384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Persekutuan Tanah </a:t>
            </a:r>
            <a:r>
              <a:rPr lang="en-US" sz="1600" dirty="0" err="1">
                <a:solidFill>
                  <a:schemeClr val="tx1"/>
                </a:solidFill>
              </a:rPr>
              <a:t>Melayu</a:t>
            </a:r>
            <a:r>
              <a:rPr lang="en-US" sz="1600" dirty="0">
                <a:solidFill>
                  <a:schemeClr val="tx1"/>
                </a:solidFill>
              </a:rPr>
              <a:t> ( Perjanjian1948) –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kemerdekaan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Suruhanjaya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Pakar</a:t>
            </a:r>
            <a:r>
              <a:rPr lang="en-US" sz="1600" dirty="0">
                <a:solidFill>
                  <a:schemeClr val="tx1"/>
                </a:solidFill>
              </a:rPr>
              <a:t> – Sir Louis Chick – </a:t>
            </a:r>
            <a:r>
              <a:rPr lang="en-US" sz="1600" dirty="0" err="1">
                <a:solidFill>
                  <a:schemeClr val="tx1"/>
                </a:solidFill>
              </a:rPr>
              <a:t>perlu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menyeragamkan</a:t>
            </a:r>
            <a:r>
              <a:rPr lang="en-US" sz="1600" dirty="0">
                <a:solidFill>
                  <a:schemeClr val="tx1"/>
                </a:solidFill>
              </a:rPr>
              <a:t> 7 </a:t>
            </a:r>
            <a:r>
              <a:rPr lang="en-US" sz="1600" dirty="0" err="1">
                <a:solidFill>
                  <a:schemeClr val="tx1"/>
                </a:solidFill>
              </a:rPr>
              <a:t>undang-undang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tanah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Berdasarkan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kepada</a:t>
            </a:r>
            <a:r>
              <a:rPr lang="en-US" sz="1600" dirty="0">
                <a:solidFill>
                  <a:schemeClr val="tx1"/>
                </a:solidFill>
              </a:rPr>
              <a:t> FMS Land Code 1928 – </a:t>
            </a:r>
            <a:r>
              <a:rPr lang="en-US" sz="1600" dirty="0" err="1">
                <a:solidFill>
                  <a:schemeClr val="tx1"/>
                </a:solidFill>
              </a:rPr>
              <a:t>Akta</a:t>
            </a:r>
            <a:r>
              <a:rPr lang="en-US" sz="1600" dirty="0">
                <a:solidFill>
                  <a:schemeClr val="tx1"/>
                </a:solidFill>
              </a:rPr>
              <a:t> 56/1965 </a:t>
            </a:r>
            <a:r>
              <a:rPr lang="en-US" sz="1600" dirty="0" err="1">
                <a:solidFill>
                  <a:schemeClr val="tx1"/>
                </a:solidFill>
              </a:rPr>
              <a:t>dikuatkuasa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1.1.1966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Akta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Kanun</a:t>
            </a:r>
            <a:r>
              <a:rPr lang="en-US" sz="1600" dirty="0">
                <a:solidFill>
                  <a:schemeClr val="tx1"/>
                </a:solidFill>
              </a:rPr>
              <a:t> Tanah Negara (h/</a:t>
            </a:r>
            <a:r>
              <a:rPr lang="en-US" sz="1600" dirty="0" err="1">
                <a:solidFill>
                  <a:schemeClr val="tx1"/>
                </a:solidFill>
              </a:rPr>
              <a:t>milik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P.Pinang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Melaka) 1963 – </a:t>
            </a:r>
            <a:r>
              <a:rPr lang="en-US" sz="1600" dirty="0" err="1">
                <a:solidFill>
                  <a:schemeClr val="tx1"/>
                </a:solidFill>
              </a:rPr>
              <a:t>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meneutralisasikan</a:t>
            </a:r>
            <a:r>
              <a:rPr lang="en-US" sz="1600" dirty="0">
                <a:solidFill>
                  <a:schemeClr val="tx1"/>
                </a:solidFill>
              </a:rPr>
              <a:t> Deed System.</a:t>
            </a:r>
          </a:p>
          <a:p>
            <a:endParaRPr lang="en-US" sz="1600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4"/>
          </p:nvPr>
        </p:nvSpPr>
        <p:spPr>
          <a:xfrm>
            <a:off x="2971800" y="3657600"/>
            <a:ext cx="5715000" cy="2514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600" b="1" dirty="0" err="1">
                <a:solidFill>
                  <a:schemeClr val="tx1"/>
                </a:solidFill>
              </a:rPr>
              <a:t>Kuatkuasa</a:t>
            </a:r>
            <a:r>
              <a:rPr lang="en-US" sz="2600" b="1" dirty="0">
                <a:solidFill>
                  <a:schemeClr val="tx1"/>
                </a:solidFill>
              </a:rPr>
              <a:t> KTN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 err="1">
                <a:solidFill>
                  <a:schemeClr val="tx1"/>
                </a:solidFill>
              </a:rPr>
              <a:t>Suatu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Akta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bagi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meminda,menyatu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menyeragamkan</a:t>
            </a:r>
            <a:r>
              <a:rPr lang="en-US" sz="2600" dirty="0">
                <a:solidFill>
                  <a:schemeClr val="tx1"/>
                </a:solidFill>
              </a:rPr>
              <a:t> undang2 tanah </a:t>
            </a:r>
            <a:r>
              <a:rPr lang="en-US" sz="2600" dirty="0" err="1">
                <a:solidFill>
                  <a:schemeClr val="tx1"/>
                </a:solidFill>
              </a:rPr>
              <a:t>termasuk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pemegang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tanah,pendaftaran</a:t>
            </a:r>
            <a:r>
              <a:rPr lang="en-US" sz="2600" dirty="0">
                <a:solidFill>
                  <a:schemeClr val="tx1"/>
                </a:solidFill>
              </a:rPr>
              <a:t> h/</a:t>
            </a:r>
            <a:r>
              <a:rPr lang="en-US" sz="2600" dirty="0" err="1">
                <a:solidFill>
                  <a:schemeClr val="tx1"/>
                </a:solidFill>
              </a:rPr>
              <a:t>mlk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tanah,urusniaga</a:t>
            </a:r>
            <a:r>
              <a:rPr lang="en-US" sz="2600" dirty="0">
                <a:solidFill>
                  <a:schemeClr val="tx1"/>
                </a:solidFill>
              </a:rPr>
              <a:t> tanah </a:t>
            </a:r>
            <a:r>
              <a:rPr lang="en-US" sz="2600" dirty="0" err="1">
                <a:solidFill>
                  <a:schemeClr val="tx1"/>
                </a:solidFill>
              </a:rPr>
              <a:t>dan</a:t>
            </a:r>
            <a:r>
              <a:rPr lang="en-US" sz="2600" dirty="0">
                <a:solidFill>
                  <a:schemeClr val="tx1"/>
                </a:solidFill>
              </a:rPr>
              <a:t> urusan2 yang </a:t>
            </a:r>
            <a:r>
              <a:rPr lang="en-US" sz="2600" dirty="0" err="1">
                <a:solidFill>
                  <a:schemeClr val="tx1"/>
                </a:solidFill>
              </a:rPr>
              <a:t>berkaitan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tanah </a:t>
            </a:r>
            <a:r>
              <a:rPr lang="en-US" sz="2600" dirty="0" err="1">
                <a:solidFill>
                  <a:schemeClr val="tx1"/>
                </a:solidFill>
              </a:rPr>
              <a:t>serta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pungutan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hasil</a:t>
            </a:r>
            <a:r>
              <a:rPr lang="en-US" sz="2600" dirty="0">
                <a:solidFill>
                  <a:schemeClr val="tx1"/>
                </a:solidFill>
              </a:rPr>
              <a:t> tanah </a:t>
            </a:r>
            <a:r>
              <a:rPr lang="en-US" sz="2600" dirty="0" err="1">
                <a:solidFill>
                  <a:schemeClr val="tx1"/>
                </a:solidFill>
              </a:rPr>
              <a:t>daripada</a:t>
            </a:r>
            <a:r>
              <a:rPr lang="en-US" sz="2600" dirty="0">
                <a:solidFill>
                  <a:schemeClr val="tx1"/>
                </a:solidFill>
              </a:rPr>
              <a:t> 11 </a:t>
            </a:r>
            <a:r>
              <a:rPr lang="en-US" sz="2600" dirty="0" err="1">
                <a:solidFill>
                  <a:schemeClr val="tx1"/>
                </a:solidFill>
              </a:rPr>
              <a:t>negeri</a:t>
            </a:r>
            <a:r>
              <a:rPr lang="en-US" sz="2600" dirty="0">
                <a:solidFill>
                  <a:schemeClr val="tx1"/>
                </a:solidFill>
              </a:rPr>
              <a:t> di Sem. Malaysia </a:t>
            </a:r>
            <a:r>
              <a:rPr lang="en-US" sz="2600" dirty="0" err="1">
                <a:solidFill>
                  <a:schemeClr val="tx1"/>
                </a:solidFill>
              </a:rPr>
              <a:t>dan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bagi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maksud-maksud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bersangkutan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dengannya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chemeClr val="tx1"/>
                </a:solidFill>
              </a:rPr>
              <a:t>DENGAN KUATKUASA KTN, UNDANG TANAH LAIN SEPERTI DALAM JADUAL KE 11 KTN DIMANSUHKAN. </a:t>
            </a:r>
            <a:r>
              <a:rPr lang="en-US" sz="2600" b="1" dirty="0" err="1">
                <a:solidFill>
                  <a:schemeClr val="tx1"/>
                </a:solidFill>
              </a:rPr>
              <a:t>Sek</a:t>
            </a:r>
            <a:r>
              <a:rPr lang="en-US" sz="2600" b="1" dirty="0">
                <a:solidFill>
                  <a:schemeClr val="tx1"/>
                </a:solidFill>
              </a:rPr>
              <a:t>. 438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Pemakaian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KTN 1965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Picture 5" descr="vic-title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362200" cy="236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113788" y="330707"/>
            <a:ext cx="3154831" cy="167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862">
              <a:lnSpc>
                <a:spcPts val="1000"/>
              </a:lnSpc>
            </a:pPr>
            <a:endParaRPr sz="1000"/>
          </a:p>
          <a:p>
            <a:pPr marL="950087">
              <a:lnSpc>
                <a:spcPts val="2715"/>
              </a:lnSpc>
              <a:spcBef>
                <a:spcPts val="9570"/>
              </a:spcBef>
            </a:pPr>
            <a:r>
              <a:rPr sz="3600" spc="0" baseline="-1311" dirty="0" smtClean="0">
                <a:latin typeface="Aharoni"/>
                <a:cs typeface="Aharoni"/>
              </a:rPr>
              <a:t></a:t>
            </a:r>
            <a:r>
              <a:rPr sz="3600" spc="-169" baseline="-1311" dirty="0" smtClean="0">
                <a:latin typeface="Aharoni"/>
                <a:cs typeface="Aharoni"/>
              </a:rPr>
              <a:t> </a:t>
            </a:r>
            <a:r>
              <a:rPr sz="3600" spc="0" baseline="-1197" dirty="0" smtClean="0">
                <a:latin typeface="Gill Sans MT"/>
                <a:cs typeface="Gill Sans MT"/>
              </a:rPr>
              <a:t>Mula berkuatk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79748" y="330707"/>
            <a:ext cx="3075136" cy="167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465">
              <a:lnSpc>
                <a:spcPts val="1000"/>
              </a:lnSpc>
            </a:pPr>
            <a:endParaRPr sz="1000"/>
          </a:p>
          <a:p>
            <a:pPr marL="977456">
              <a:lnSpc>
                <a:spcPts val="2715"/>
              </a:lnSpc>
              <a:spcBef>
                <a:spcPts val="9570"/>
              </a:spcBef>
            </a:pPr>
            <a:r>
              <a:rPr sz="3600" spc="0" baseline="-1197" dirty="0" smtClean="0">
                <a:latin typeface="Gill Sans MT"/>
                <a:cs typeface="Gill Sans MT"/>
              </a:rPr>
              <a:t>ua</a:t>
            </a:r>
            <a:r>
              <a:rPr sz="3600" spc="-4" baseline="-1197" dirty="0" smtClean="0">
                <a:latin typeface="Gill Sans MT"/>
                <a:cs typeface="Gill Sans MT"/>
              </a:rPr>
              <a:t>s</a:t>
            </a:r>
            <a:r>
              <a:rPr sz="3600" spc="0" baseline="-1197" dirty="0" smtClean="0">
                <a:latin typeface="Gill Sans MT"/>
                <a:cs typeface="Gill Sans MT"/>
              </a:rPr>
              <a:t>a </a:t>
            </a:r>
            <a:r>
              <a:rPr sz="3600" spc="-29" baseline="-1197" dirty="0" smtClean="0">
                <a:latin typeface="Gill Sans MT"/>
                <a:cs typeface="Gill Sans MT"/>
              </a:rPr>
              <a:t>m</a:t>
            </a:r>
            <a:r>
              <a:rPr sz="3600" spc="0" baseline="-1197" dirty="0" smtClean="0">
                <a:latin typeface="Gill Sans MT"/>
                <a:cs typeface="Gill Sans MT"/>
              </a:rPr>
              <a:t>ulai </a:t>
            </a:r>
            <a:r>
              <a:rPr sz="3600" b="1" spc="0" baseline="-1197" dirty="0" smtClean="0">
                <a:latin typeface="Gill Sans MT"/>
                <a:cs typeface="Gill Sans MT"/>
              </a:rPr>
              <a:t>1</a:t>
            </a:r>
            <a:r>
              <a:rPr sz="3600" b="1" spc="-9" baseline="-1197" dirty="0" smtClean="0">
                <a:latin typeface="Gill Sans MT"/>
                <a:cs typeface="Gill Sans MT"/>
              </a:rPr>
              <a:t> </a:t>
            </a:r>
            <a:r>
              <a:rPr sz="3600" b="1" spc="0" baseline="-1197" dirty="0" smtClean="0">
                <a:latin typeface="Gill Sans MT"/>
                <a:cs typeface="Gill Sans MT"/>
              </a:rPr>
              <a:t>Jan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1428" y="330707"/>
            <a:ext cx="1342504" cy="167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algn="r">
              <a:lnSpc>
                <a:spcPts val="2715"/>
              </a:lnSpc>
              <a:spcBef>
                <a:spcPts val="9570"/>
              </a:spcBef>
            </a:pPr>
            <a:r>
              <a:rPr sz="3600" b="1" spc="0" baseline="-1197" dirty="0" smtClean="0">
                <a:latin typeface="Gill Sans MT"/>
                <a:cs typeface="Gill Sans MT"/>
              </a:rPr>
              <a:t>u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996" y="1514855"/>
            <a:ext cx="2650236" cy="3788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3788" y="330707"/>
            <a:ext cx="2950464" cy="1670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79748" y="330707"/>
            <a:ext cx="2996183" cy="1670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1428" y="330707"/>
            <a:ext cx="1243583" cy="1670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0226" y="681938"/>
            <a:ext cx="1847297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endParaRPr sz="60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6440" y="681938"/>
            <a:ext cx="215312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endParaRPr sz="60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9222" y="1681993"/>
            <a:ext cx="45254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4507" y="1681993"/>
            <a:ext cx="82446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2131075"/>
            <a:ext cx="3915735" cy="1818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367">
              <a:lnSpc>
                <a:spcPts val="2345"/>
              </a:lnSpc>
              <a:spcBef>
                <a:spcPts val="117"/>
              </a:spcBef>
            </a:pPr>
            <a:r>
              <a:rPr sz="3150" spc="0" baseline="1498" dirty="0" smtClean="0">
                <a:latin typeface="Aharoni"/>
                <a:cs typeface="Aharoni"/>
              </a:rPr>
              <a:t></a:t>
            </a:r>
            <a:r>
              <a:rPr sz="3150" spc="72" baseline="1498" dirty="0" smtClean="0">
                <a:latin typeface="Aharoni"/>
                <a:cs typeface="Aharoni"/>
              </a:rPr>
              <a:t> </a:t>
            </a:r>
            <a:r>
              <a:rPr sz="3150" spc="0" baseline="1368" dirty="0" smtClean="0">
                <a:latin typeface="Gill Sans MT"/>
                <a:cs typeface="Gill Sans MT"/>
              </a:rPr>
              <a:t>Ka</a:t>
            </a:r>
            <a:r>
              <a:rPr sz="3150" spc="9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du</a:t>
            </a:r>
            <a:r>
              <a:rPr sz="3150" spc="4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g</a:t>
            </a:r>
            <a:r>
              <a:rPr sz="3150" spc="4" baseline="1368" dirty="0" smtClean="0">
                <a:latin typeface="Gill Sans MT"/>
                <a:cs typeface="Gill Sans MT"/>
              </a:rPr>
              <a:t>a</a:t>
            </a:r>
            <a:r>
              <a:rPr sz="3150" spc="0" baseline="1368" dirty="0" smtClean="0">
                <a:latin typeface="Gill Sans MT"/>
                <a:cs typeface="Gill Sans MT"/>
              </a:rPr>
              <a:t>n</a:t>
            </a:r>
            <a:r>
              <a:rPr sz="3150" spc="-14" baseline="1368" dirty="0" smtClean="0">
                <a:latin typeface="Gill Sans MT"/>
                <a:cs typeface="Gill Sans MT"/>
              </a:rPr>
              <a:t> </a:t>
            </a:r>
            <a:r>
              <a:rPr sz="3150" spc="0" baseline="1368" dirty="0" smtClean="0">
                <a:latin typeface="Gill Sans MT"/>
                <a:cs typeface="Gill Sans MT"/>
              </a:rPr>
              <a:t>KT</a:t>
            </a:r>
            <a:r>
              <a:rPr sz="3150" spc="9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:</a:t>
            </a:r>
            <a:endParaRPr sz="2100">
              <a:latin typeface="Gill Sans MT"/>
              <a:cs typeface="Gill Sans MT"/>
            </a:endParaRPr>
          </a:p>
          <a:p>
            <a:pPr marL="850900">
              <a:lnSpc>
                <a:spcPct val="96638"/>
              </a:lnSpc>
              <a:spcBef>
                <a:spcPts val="482"/>
              </a:spcBef>
            </a:pPr>
            <a:r>
              <a:rPr sz="2100" spc="0" dirty="0" smtClean="0">
                <a:latin typeface="Arial"/>
                <a:cs typeface="Arial"/>
              </a:rPr>
              <a:t>-</a:t>
            </a:r>
            <a:r>
              <a:rPr sz="2100" spc="496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me</a:t>
            </a:r>
            <a:r>
              <a:rPr sz="2100" spc="4" dirty="0" smtClean="0">
                <a:latin typeface="Gill Sans MT"/>
                <a:cs typeface="Gill Sans MT"/>
              </a:rPr>
              <a:t>n</a:t>
            </a:r>
            <a:r>
              <a:rPr sz="2100" spc="0" dirty="0" smtClean="0">
                <a:latin typeface="Gill Sans MT"/>
                <a:cs typeface="Gill Sans MT"/>
              </a:rPr>
              <a:t>g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nd</a:t>
            </a:r>
            <a:r>
              <a:rPr sz="2100" spc="4" dirty="0" smtClean="0">
                <a:latin typeface="Gill Sans MT"/>
                <a:cs typeface="Gill Sans MT"/>
              </a:rPr>
              <a:t>u</a:t>
            </a:r>
            <a:r>
              <a:rPr sz="2100" spc="0" dirty="0" smtClean="0">
                <a:latin typeface="Gill Sans MT"/>
                <a:cs typeface="Gill Sans MT"/>
              </a:rPr>
              <a:t>n</a:t>
            </a:r>
            <a:r>
              <a:rPr sz="2100" spc="4" dirty="0" smtClean="0">
                <a:latin typeface="Gill Sans MT"/>
                <a:cs typeface="Gill Sans MT"/>
              </a:rPr>
              <a:t>g</a:t>
            </a:r>
            <a:r>
              <a:rPr sz="2100" spc="0" dirty="0" smtClean="0">
                <a:latin typeface="Gill Sans MT"/>
                <a:cs typeface="Gill Sans MT"/>
              </a:rPr>
              <a:t>i</a:t>
            </a:r>
            <a:r>
              <a:rPr sz="2100" spc="-9" dirty="0" smtClean="0">
                <a:latin typeface="Gill Sans MT"/>
                <a:cs typeface="Gill Sans MT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4</a:t>
            </a:r>
            <a:r>
              <a:rPr sz="2100" spc="9" dirty="0" smtClean="0">
                <a:latin typeface="Gill Sans MT"/>
                <a:cs typeface="Gill Sans MT"/>
              </a:rPr>
              <a:t>4</a:t>
            </a:r>
            <a:r>
              <a:rPr sz="2100" spc="0" dirty="0" smtClean="0">
                <a:latin typeface="Gill Sans MT"/>
                <a:cs typeface="Gill Sans MT"/>
              </a:rPr>
              <a:t>7</a:t>
            </a:r>
            <a:r>
              <a:rPr sz="2100" spc="-14" dirty="0" smtClean="0">
                <a:latin typeface="Gill Sans MT"/>
                <a:cs typeface="Gill Sans MT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seks</a:t>
            </a:r>
            <a:r>
              <a:rPr sz="2100" spc="-34" dirty="0" smtClean="0">
                <a:latin typeface="Gill Sans MT"/>
                <a:cs typeface="Gill Sans MT"/>
              </a:rPr>
              <a:t>y</a:t>
            </a:r>
            <a:r>
              <a:rPr sz="2100" spc="0" dirty="0" smtClean="0">
                <a:latin typeface="Gill Sans MT"/>
                <a:cs typeface="Gill Sans MT"/>
              </a:rPr>
              <a:t>en</a:t>
            </a:r>
            <a:endParaRPr sz="2100">
              <a:latin typeface="Gill Sans MT"/>
              <a:cs typeface="Gill Sans MT"/>
            </a:endParaRPr>
          </a:p>
          <a:p>
            <a:pPr marL="850900" marR="40367">
              <a:lnSpc>
                <a:spcPct val="96638"/>
              </a:lnSpc>
              <a:spcBef>
                <a:spcPts val="546"/>
              </a:spcBef>
            </a:pPr>
            <a:r>
              <a:rPr sz="2100" spc="0" dirty="0" smtClean="0">
                <a:latin typeface="Arial"/>
                <a:cs typeface="Arial"/>
              </a:rPr>
              <a:t>-</a:t>
            </a:r>
            <a:r>
              <a:rPr sz="2100" spc="496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me</a:t>
            </a:r>
            <a:r>
              <a:rPr sz="2100" spc="4" dirty="0" smtClean="0">
                <a:latin typeface="Gill Sans MT"/>
                <a:cs typeface="Gill Sans MT"/>
              </a:rPr>
              <a:t>n</a:t>
            </a:r>
            <a:r>
              <a:rPr sz="2100" spc="0" dirty="0" smtClean="0">
                <a:latin typeface="Gill Sans MT"/>
                <a:cs typeface="Gill Sans MT"/>
              </a:rPr>
              <a:t>g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nd</a:t>
            </a:r>
            <a:r>
              <a:rPr sz="2100" spc="4" dirty="0" smtClean="0">
                <a:latin typeface="Gill Sans MT"/>
                <a:cs typeface="Gill Sans MT"/>
              </a:rPr>
              <a:t>u</a:t>
            </a:r>
            <a:r>
              <a:rPr sz="2100" spc="0" dirty="0" smtClean="0">
                <a:latin typeface="Gill Sans MT"/>
                <a:cs typeface="Gill Sans MT"/>
              </a:rPr>
              <a:t>n</a:t>
            </a:r>
            <a:r>
              <a:rPr sz="2100" spc="4" dirty="0" smtClean="0">
                <a:latin typeface="Gill Sans MT"/>
                <a:cs typeface="Gill Sans MT"/>
              </a:rPr>
              <a:t>g</a:t>
            </a:r>
            <a:r>
              <a:rPr sz="2100" spc="0" dirty="0" smtClean="0">
                <a:latin typeface="Gill Sans MT"/>
                <a:cs typeface="Gill Sans MT"/>
              </a:rPr>
              <a:t>i</a:t>
            </a:r>
            <a:r>
              <a:rPr sz="2100" spc="-9" dirty="0" smtClean="0">
                <a:latin typeface="Gill Sans MT"/>
                <a:cs typeface="Gill Sans MT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16 jadual</a:t>
            </a:r>
            <a:endParaRPr sz="2100">
              <a:latin typeface="Gill Sans MT"/>
              <a:cs typeface="Gill Sans MT"/>
            </a:endParaRPr>
          </a:p>
          <a:p>
            <a:pPr marL="850900" marR="40367">
              <a:lnSpc>
                <a:spcPct val="96638"/>
              </a:lnSpc>
              <a:spcBef>
                <a:spcPts val="548"/>
              </a:spcBef>
            </a:pPr>
            <a:r>
              <a:rPr sz="2100" spc="0" dirty="0" smtClean="0">
                <a:latin typeface="Arial"/>
                <a:cs typeface="Arial"/>
              </a:rPr>
              <a:t>-</a:t>
            </a:r>
            <a:r>
              <a:rPr sz="2100" spc="496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me</a:t>
            </a:r>
            <a:r>
              <a:rPr sz="2100" spc="4" dirty="0" smtClean="0">
                <a:latin typeface="Gill Sans MT"/>
                <a:cs typeface="Gill Sans MT"/>
              </a:rPr>
              <a:t>n</a:t>
            </a:r>
            <a:r>
              <a:rPr sz="2100" spc="0" dirty="0" smtClean="0">
                <a:latin typeface="Gill Sans MT"/>
                <a:cs typeface="Gill Sans MT"/>
              </a:rPr>
              <a:t>g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nd</a:t>
            </a:r>
            <a:r>
              <a:rPr sz="2100" spc="4" dirty="0" smtClean="0">
                <a:latin typeface="Gill Sans MT"/>
                <a:cs typeface="Gill Sans MT"/>
              </a:rPr>
              <a:t>u</a:t>
            </a:r>
            <a:r>
              <a:rPr sz="2100" spc="0" dirty="0" smtClean="0">
                <a:latin typeface="Gill Sans MT"/>
                <a:cs typeface="Gill Sans MT"/>
              </a:rPr>
              <a:t>n</a:t>
            </a:r>
            <a:r>
              <a:rPr sz="2100" spc="4" dirty="0" smtClean="0">
                <a:latin typeface="Gill Sans MT"/>
                <a:cs typeface="Gill Sans MT"/>
              </a:rPr>
              <a:t>g</a:t>
            </a:r>
            <a:r>
              <a:rPr sz="2100" spc="0" dirty="0" smtClean="0">
                <a:latin typeface="Gill Sans MT"/>
                <a:cs typeface="Gill Sans MT"/>
              </a:rPr>
              <a:t>i</a:t>
            </a:r>
            <a:r>
              <a:rPr sz="2100" spc="-9" dirty="0" smtClean="0">
                <a:latin typeface="Gill Sans MT"/>
                <a:cs typeface="Gill Sans MT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6 d</a:t>
            </a:r>
            <a:r>
              <a:rPr sz="2100" spc="-9" dirty="0" smtClean="0">
                <a:latin typeface="Gill Sans MT"/>
                <a:cs typeface="Gill Sans MT"/>
              </a:rPr>
              <a:t>i</a:t>
            </a:r>
            <a:r>
              <a:rPr sz="2100" spc="0" dirty="0" smtClean="0">
                <a:latin typeface="Gill Sans MT"/>
                <a:cs typeface="Gill Sans MT"/>
              </a:rPr>
              <a:t>vis</a:t>
            </a:r>
            <a:r>
              <a:rPr sz="2100" spc="-34" dirty="0" smtClean="0">
                <a:latin typeface="Gill Sans MT"/>
                <a:cs typeface="Gill Sans MT"/>
              </a:rPr>
              <a:t>y</a:t>
            </a:r>
            <a:r>
              <a:rPr sz="2100" spc="0" dirty="0" smtClean="0">
                <a:latin typeface="Gill Sans MT"/>
                <a:cs typeface="Gill Sans MT"/>
              </a:rPr>
              <a:t>en</a:t>
            </a:r>
            <a:endParaRPr sz="2100">
              <a:latin typeface="Gill Sans MT"/>
              <a:cs typeface="Gill Sans MT"/>
            </a:endParaRPr>
          </a:p>
          <a:p>
            <a:pPr marL="850900" marR="40367">
              <a:lnSpc>
                <a:spcPct val="96638"/>
              </a:lnSpc>
              <a:spcBef>
                <a:spcPts val="430"/>
              </a:spcBef>
            </a:pPr>
            <a:r>
              <a:rPr sz="2100" spc="0" dirty="0" smtClean="0">
                <a:latin typeface="Arial"/>
                <a:cs typeface="Arial"/>
              </a:rPr>
              <a:t>-</a:t>
            </a:r>
            <a:r>
              <a:rPr sz="2100" spc="496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me</a:t>
            </a:r>
            <a:r>
              <a:rPr sz="2100" spc="4" dirty="0" smtClean="0">
                <a:latin typeface="Gill Sans MT"/>
                <a:cs typeface="Gill Sans MT"/>
              </a:rPr>
              <a:t>n</a:t>
            </a:r>
            <a:r>
              <a:rPr sz="2100" spc="0" dirty="0" smtClean="0">
                <a:latin typeface="Gill Sans MT"/>
                <a:cs typeface="Gill Sans MT"/>
              </a:rPr>
              <a:t>g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nd</a:t>
            </a:r>
            <a:r>
              <a:rPr sz="2100" spc="4" dirty="0" smtClean="0">
                <a:latin typeface="Gill Sans MT"/>
                <a:cs typeface="Gill Sans MT"/>
              </a:rPr>
              <a:t>u</a:t>
            </a:r>
            <a:r>
              <a:rPr sz="2100" spc="0" dirty="0" smtClean="0">
                <a:latin typeface="Gill Sans MT"/>
                <a:cs typeface="Gill Sans MT"/>
              </a:rPr>
              <a:t>n</a:t>
            </a:r>
            <a:r>
              <a:rPr sz="2100" spc="4" dirty="0" smtClean="0">
                <a:latin typeface="Gill Sans MT"/>
                <a:cs typeface="Gill Sans MT"/>
              </a:rPr>
              <a:t>g</a:t>
            </a:r>
            <a:r>
              <a:rPr sz="2100" spc="0" dirty="0" smtClean="0">
                <a:latin typeface="Gill Sans MT"/>
                <a:cs typeface="Gill Sans MT"/>
              </a:rPr>
              <a:t>i</a:t>
            </a:r>
            <a:r>
              <a:rPr sz="2100" spc="-9" dirty="0" smtClean="0">
                <a:latin typeface="Gill Sans MT"/>
                <a:cs typeface="Gill Sans MT"/>
              </a:rPr>
              <a:t> </a:t>
            </a:r>
            <a:r>
              <a:rPr sz="2100" spc="0" dirty="0" smtClean="0">
                <a:latin typeface="Gill Sans MT"/>
                <a:cs typeface="Gill Sans MT"/>
              </a:rPr>
              <a:t>35 b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h</a:t>
            </a:r>
            <a:r>
              <a:rPr sz="2100" spc="4" dirty="0" smtClean="0">
                <a:latin typeface="Gill Sans MT"/>
                <a:cs typeface="Gill Sans MT"/>
              </a:rPr>
              <a:t>a</a:t>
            </a:r>
            <a:r>
              <a:rPr sz="2100" spc="0" dirty="0" smtClean="0">
                <a:latin typeface="Gill Sans MT"/>
                <a:cs typeface="Gill Sans MT"/>
              </a:rPr>
              <a:t>gian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4493910"/>
            <a:ext cx="4363876" cy="294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20"/>
              </a:lnSpc>
              <a:spcBef>
                <a:spcPts val="115"/>
              </a:spcBef>
            </a:pPr>
            <a:r>
              <a:rPr sz="3150" spc="0" baseline="1498" dirty="0" smtClean="0">
                <a:latin typeface="Aharoni"/>
                <a:cs typeface="Aharoni"/>
              </a:rPr>
              <a:t></a:t>
            </a:r>
            <a:r>
              <a:rPr sz="3150" spc="72" baseline="1498" dirty="0" smtClean="0">
                <a:latin typeface="Aharoni"/>
                <a:cs typeface="Aharoni"/>
              </a:rPr>
              <a:t> </a:t>
            </a:r>
            <a:r>
              <a:rPr sz="3150" spc="-309" baseline="1368" dirty="0" smtClean="0">
                <a:latin typeface="Gill Sans MT"/>
                <a:cs typeface="Gill Sans MT"/>
              </a:rPr>
              <a:t>T</a:t>
            </a:r>
            <a:r>
              <a:rPr sz="3150" spc="0" baseline="1368" dirty="0" smtClean="0">
                <a:latin typeface="Gill Sans MT"/>
                <a:cs typeface="Gill Sans MT"/>
              </a:rPr>
              <a:t>elah</a:t>
            </a:r>
            <a:r>
              <a:rPr sz="3150" spc="-9" baseline="1368" dirty="0" smtClean="0">
                <a:latin typeface="Gill Sans MT"/>
                <a:cs typeface="Gill Sans MT"/>
              </a:rPr>
              <a:t> </a:t>
            </a:r>
            <a:r>
              <a:rPr sz="3150" spc="0" baseline="1368" dirty="0" smtClean="0">
                <a:latin typeface="Gill Sans MT"/>
                <a:cs typeface="Gill Sans MT"/>
              </a:rPr>
              <a:t>melalui</a:t>
            </a:r>
            <a:r>
              <a:rPr sz="3150" spc="14" baseline="1368" dirty="0" smtClean="0">
                <a:latin typeface="Gill Sans MT"/>
                <a:cs typeface="Gill Sans MT"/>
              </a:rPr>
              <a:t> </a:t>
            </a:r>
            <a:r>
              <a:rPr sz="3150" spc="0" baseline="1368" dirty="0" smtClean="0">
                <a:latin typeface="Gill Sans MT"/>
                <a:cs typeface="Gill Sans MT"/>
              </a:rPr>
              <a:t>lebih </a:t>
            </a:r>
            <a:r>
              <a:rPr sz="3150" spc="4" baseline="1368" dirty="0" smtClean="0">
                <a:latin typeface="Gill Sans MT"/>
                <a:cs typeface="Gill Sans MT"/>
              </a:rPr>
              <a:t>k</a:t>
            </a:r>
            <a:r>
              <a:rPr sz="3150" spc="0" baseline="1368" dirty="0" smtClean="0">
                <a:latin typeface="Gill Sans MT"/>
                <a:cs typeface="Gill Sans MT"/>
              </a:rPr>
              <a:t>ura</a:t>
            </a:r>
            <a:r>
              <a:rPr sz="3150" spc="9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g 31 pi</a:t>
            </a:r>
            <a:r>
              <a:rPr sz="3150" spc="4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daa</a:t>
            </a:r>
            <a:r>
              <a:rPr sz="3150" spc="9" baseline="1368" dirty="0" smtClean="0">
                <a:latin typeface="Gill Sans MT"/>
                <a:cs typeface="Gill Sans MT"/>
              </a:rPr>
              <a:t>n</a:t>
            </a:r>
            <a:r>
              <a:rPr sz="3150" spc="0" baseline="1368" dirty="0" smtClean="0">
                <a:latin typeface="Gill Sans MT"/>
                <a:cs typeface="Gill Sans MT"/>
              </a:rPr>
              <a:t>.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16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329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shokunin_business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813" y="4724400"/>
            <a:ext cx="9413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shokunin_business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724400"/>
            <a:ext cx="9413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114838N01S001_bthum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066800" y="4114800"/>
            <a:ext cx="1780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s-MY" sz="1200" b="1" dirty="0"/>
              <a:t>Senarai I</a:t>
            </a:r>
          </a:p>
          <a:p>
            <a:pPr algn="ctr"/>
            <a:r>
              <a:rPr lang="ms-MY" sz="1200" b="1" dirty="0"/>
              <a:t>(Senarai Persekutuan)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575050" y="4114800"/>
            <a:ext cx="1973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s-MY" b="1" dirty="0"/>
              <a:t>Senarai II</a:t>
            </a:r>
          </a:p>
          <a:p>
            <a:pPr algn="ctr"/>
            <a:r>
              <a:rPr lang="ms-MY" b="1" dirty="0"/>
              <a:t>(Senarai Negeri)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096000" y="4114800"/>
            <a:ext cx="1526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s-MY" sz="1200" b="1" dirty="0"/>
              <a:t>Senarai III</a:t>
            </a:r>
          </a:p>
          <a:p>
            <a:pPr algn="ctr"/>
            <a:r>
              <a:rPr lang="ms-MY" sz="1200" b="1" dirty="0"/>
              <a:t>(Senarai Bersama)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2438400" y="22860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s-MY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Persekutuan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5105400" y="22860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s-MY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Negeri</a:t>
            </a:r>
          </a:p>
        </p:txBody>
      </p:sp>
      <p:cxnSp>
        <p:nvCxnSpPr>
          <p:cNvPr id="13" name="Elbow Connector 12"/>
          <p:cNvCxnSpPr>
            <a:endCxn id="7177" idx="0"/>
          </p:cNvCxnSpPr>
          <p:nvPr/>
        </p:nvCxnSpPr>
        <p:spPr>
          <a:xfrm rot="10800000" flipV="1">
            <a:off x="3352800" y="1970088"/>
            <a:ext cx="1371600" cy="315912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7178" idx="0"/>
          </p:cNvCxnSpPr>
          <p:nvPr/>
        </p:nvCxnSpPr>
        <p:spPr>
          <a:xfrm>
            <a:off x="4724400" y="1970088"/>
            <a:ext cx="1219200" cy="315912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3576638" y="3271838"/>
            <a:ext cx="2262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s-MY" sz="1200" b="1" i="1" dirty="0"/>
              <a:t>Jadual Kesembilan</a:t>
            </a:r>
          </a:p>
          <a:p>
            <a:pPr algn="ctr"/>
            <a:r>
              <a:rPr lang="ms-MY" sz="1200" b="1" dirty="0"/>
              <a:t>(Perlembagaan Persekutuan)</a:t>
            </a:r>
          </a:p>
        </p:txBody>
      </p:sp>
      <p:cxnSp>
        <p:nvCxnSpPr>
          <p:cNvPr id="20" name="Elbow Connector 19"/>
          <p:cNvCxnSpPr>
            <a:stCxn id="7181" idx="2"/>
            <a:endCxn id="7174" idx="0"/>
          </p:cNvCxnSpPr>
          <p:nvPr/>
        </p:nvCxnSpPr>
        <p:spPr>
          <a:xfrm rot="5400000">
            <a:off x="3141909" y="2548863"/>
            <a:ext cx="381297" cy="275057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181" idx="2"/>
            <a:endCxn id="7175" idx="0"/>
          </p:cNvCxnSpPr>
          <p:nvPr/>
        </p:nvCxnSpPr>
        <p:spPr>
          <a:xfrm rot="5400000">
            <a:off x="4444140" y="3851094"/>
            <a:ext cx="381297" cy="14611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181" idx="2"/>
            <a:endCxn id="7176" idx="0"/>
          </p:cNvCxnSpPr>
          <p:nvPr/>
        </p:nvCxnSpPr>
        <p:spPr>
          <a:xfrm rot="16200000" flipH="1">
            <a:off x="5592869" y="2848478"/>
            <a:ext cx="381297" cy="21513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7177" idx="2"/>
            <a:endCxn id="7181" idx="0"/>
          </p:cNvCxnSpPr>
          <p:nvPr/>
        </p:nvCxnSpPr>
        <p:spPr>
          <a:xfrm rot="16200000" flipH="1">
            <a:off x="3768236" y="2332228"/>
            <a:ext cx="524173" cy="13550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178" idx="2"/>
            <a:endCxn id="7181" idx="0"/>
          </p:cNvCxnSpPr>
          <p:nvPr/>
        </p:nvCxnSpPr>
        <p:spPr>
          <a:xfrm rot="5400000">
            <a:off x="5063637" y="2391874"/>
            <a:ext cx="524173" cy="123575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57600" y="5791200"/>
            <a:ext cx="17526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Tanah</a:t>
            </a:r>
          </a:p>
        </p:txBody>
      </p:sp>
      <p:sp>
        <p:nvSpPr>
          <p:cNvPr id="7188" name="Title 20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s-MY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Pembahagian Kuasa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SKOP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PERKONGSIAN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1CD-D5B9-4EFA-985C-D97E1580FF3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828800"/>
            <a:ext cx="8610600" cy="472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PENDAHULUAN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SEJARAH PENTADBIRAN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DAN PERUNDANGAN 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SISTEM DAN UNDANG-UNDANG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PENTADBIRAN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TANAH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KUASA / STRUKTUR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PENTADBIRAN TANAH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PENUTUP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  <a:p>
            <a:pPr marL="274320" indent="-274320">
              <a:spcBef>
                <a:spcPct val="20000"/>
              </a:spcBef>
              <a:buClr>
                <a:srgbClr val="FF0000"/>
              </a:buClr>
              <a:buSzPct val="95000"/>
              <a:buFont typeface="Wingdings 2"/>
              <a:buChar char=""/>
              <a:defRPr/>
            </a:pP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251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75997"/>
              </p:ext>
            </p:extLst>
          </p:nvPr>
        </p:nvGraphicFramePr>
        <p:xfrm>
          <a:off x="762000" y="1828800"/>
          <a:ext cx="7924800" cy="4657725"/>
        </p:xfrm>
        <a:graphic>
          <a:graphicData uri="http://schemas.openxmlformats.org/drawingml/2006/table">
            <a:tbl>
              <a:tblPr/>
              <a:tblGrid>
                <a:gridCol w="2692400"/>
                <a:gridCol w="2794000"/>
                <a:gridCol w="24384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Senarai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Persekutuan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Senarai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Negeri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Senarai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Bersama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9572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Hal-ehwal Luar Negeri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Pertahanan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Keselamatan Dalam Negeri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Undang-undang Sivil dan Jenayah Serta Pentadbiran Keadilan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Kewarganegaraan Persekutuan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Hal-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Ehwal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Agama Islam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Tanah</a:t>
                      </a: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Pertanian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Perhutanan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Kerajaan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Tempatan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	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Jentera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Pentadbiran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Kerajaan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Negeri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Kebajikan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Masyarakat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Biasiswa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Ternakan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 startAt="4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Perlindungan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Binatang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Liar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Perancangan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Bandar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Kampung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533400" y="722293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KUASA KERAJAAN PERSEKUTUAN DAN KERAJAAN NEGERI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AA73E35-9DEF-4938-86A5-4D5F5B9754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002060"/>
                </a:solidFill>
              </a:rPr>
              <a:t>Bidang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Kuasa</a:t>
            </a:r>
            <a:endParaRPr lang="en-MY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7772400" cy="4114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Perlembagaan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Persekutuan – Tanah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adalah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di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bawah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kuasa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PBN  (Per.74,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Jadual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Ke-9,Senarai Ke-2)</a:t>
            </a:r>
          </a:p>
          <a:p>
            <a:pPr eaLnBrk="1" hangingPunct="1"/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Untuk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tujuan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penyeragaman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undang-undang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dan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dasar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Parlimen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boleh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membuat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undang-undang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yang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merangkumi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pemilikan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tanah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tenansi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pendaftaran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hakmilik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pindahmilik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pajakan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gadaian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ismen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dan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sebagainya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pengambilan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tanah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secara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paksa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Impact" pitchFamily="34" charset="0"/>
              </a:rPr>
              <a:t>dan</a:t>
            </a:r>
            <a:r>
              <a:rPr lang="en-US" altLang="en-US" sz="2800" dirty="0" smtClean="0">
                <a:solidFill>
                  <a:schemeClr val="tx1"/>
                </a:solidFill>
                <a:latin typeface="Impact" pitchFamily="34" charset="0"/>
              </a:rPr>
              <a:t> lain-lain –[Per. 76(4))</a:t>
            </a:r>
          </a:p>
        </p:txBody>
      </p:sp>
    </p:spTree>
    <p:extLst>
      <p:ext uri="{BB962C8B-B14F-4D97-AF65-F5344CB8AC3E}">
        <p14:creationId xmlns:p14="http://schemas.microsoft.com/office/powerpoint/2010/main" val="831229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5279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Bookman" pitchFamily="2" charset="0"/>
              </a:rPr>
              <a:t>UNDANG-UNDANG LAIN (BERKAITAN TANAH)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Berlin Sans FB" pitchFamily="34" charset="0"/>
              </a:rPr>
              <a:t>Akta</a:t>
            </a:r>
            <a:r>
              <a:rPr lang="en-US" dirty="0" smtClean="0">
                <a:latin typeface="Berlin Sans FB" pitchFamily="34" charset="0"/>
              </a:rPr>
              <a:t> Tanah (</a:t>
            </a:r>
            <a:r>
              <a:rPr lang="en-US" dirty="0" err="1" smtClean="0">
                <a:latin typeface="Berlin Sans FB" pitchFamily="34" charset="0"/>
              </a:rPr>
              <a:t>Kawasan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Penempatan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Berkelompok</a:t>
            </a:r>
            <a:r>
              <a:rPr lang="en-US" dirty="0" smtClean="0">
                <a:latin typeface="Berlin Sans FB" pitchFamily="34" charset="0"/>
              </a:rPr>
              <a:t>) 1960, </a:t>
            </a:r>
          </a:p>
          <a:p>
            <a:r>
              <a:rPr lang="en-US" dirty="0" err="1" smtClean="0">
                <a:latin typeface="Berlin Sans FB" pitchFamily="34" charset="0"/>
              </a:rPr>
              <a:t>Akta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Pengambilan</a:t>
            </a:r>
            <a:r>
              <a:rPr lang="en-US" dirty="0" smtClean="0">
                <a:latin typeface="Berlin Sans FB" pitchFamily="34" charset="0"/>
              </a:rPr>
              <a:t> Tanah 1960, </a:t>
            </a:r>
          </a:p>
          <a:p>
            <a:r>
              <a:rPr lang="en-US" dirty="0" err="1" smtClean="0">
                <a:latin typeface="Berlin Sans FB" pitchFamily="34" charset="0"/>
              </a:rPr>
              <a:t>Enakmen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Rizab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Melayu</a:t>
            </a:r>
            <a:r>
              <a:rPr lang="en-US" dirty="0" smtClean="0">
                <a:latin typeface="Berlin Sans FB" pitchFamily="34" charset="0"/>
              </a:rPr>
              <a:t>, </a:t>
            </a:r>
          </a:p>
          <a:p>
            <a:r>
              <a:rPr lang="en-US" dirty="0" smtClean="0">
                <a:latin typeface="Berlin Sans FB" pitchFamily="34" charset="0"/>
              </a:rPr>
              <a:t>Small Estates (Distribution) Act. 1955, </a:t>
            </a:r>
          </a:p>
          <a:p>
            <a:r>
              <a:rPr lang="en-US" dirty="0" smtClean="0">
                <a:latin typeface="Berlin Sans FB" pitchFamily="34" charset="0"/>
              </a:rPr>
              <a:t>Land Conservation Act 1960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</a:p>
          <a:p>
            <a:r>
              <a:rPr lang="en-US" dirty="0" err="1" smtClean="0">
                <a:latin typeface="Berlin Sans FB" pitchFamily="34" charset="0"/>
              </a:rPr>
              <a:t>Akta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Hakmilik</a:t>
            </a:r>
            <a:r>
              <a:rPr lang="en-US" dirty="0" smtClean="0">
                <a:latin typeface="Berlin Sans FB" pitchFamily="34" charset="0"/>
              </a:rPr>
              <a:t> Strata 1985</a:t>
            </a:r>
          </a:p>
          <a:p>
            <a:endParaRPr lang="en-US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010400" cy="4419600"/>
          </a:xfrm>
          <a:noFill/>
        </p:spPr>
        <p:txBody>
          <a:bodyPr/>
          <a:lstStyle/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1.   PERLIS LAND RULES 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2.   KEDAH LAND RULES 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3.   PULAU PINANG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4.   PERAK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5.   WILAYAH PERSEKUTUAN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6.   SELANGOR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7.   KELANTAN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8.   TERENGGANU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9.   PAHANG LAND RULES</a:t>
            </a:r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10. MELAKA LAND RULES</a:t>
            </a:r>
            <a:endParaRPr lang="sv-SE" sz="2000" b="1" dirty="0" smtClean="0"/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en-US" sz="2000" b="1" dirty="0" smtClean="0"/>
              <a:t>11. NEGERI SEMBILAN LAND RULES</a:t>
            </a:r>
            <a:endParaRPr lang="sv-SE" sz="2000" b="1" dirty="0" smtClean="0"/>
          </a:p>
          <a:p>
            <a:pPr marL="6858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sv-SE" sz="2000" b="1" dirty="0" smtClean="0"/>
              <a:t>12. JOHOR LAND RULES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q"/>
            </a:pPr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0600" y="838200"/>
            <a:ext cx="7042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KAEDAH-KAEDAH </a:t>
            </a:r>
            <a:r>
              <a:rPr lang="en-US" sz="3200" b="1" dirty="0">
                <a:solidFill>
                  <a:srgbClr val="0070C0"/>
                </a:solidFill>
              </a:rPr>
              <a:t>TANAH </a:t>
            </a:r>
            <a:r>
              <a:rPr lang="en-US" sz="3200" b="1" dirty="0" smtClean="0">
                <a:solidFill>
                  <a:srgbClr val="0070C0"/>
                </a:solidFill>
              </a:rPr>
              <a:t>NEGERI</a:t>
            </a:r>
            <a:endParaRPr lang="en-MY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599" y="838200"/>
            <a:ext cx="4678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00FF"/>
                </a:solidFill>
              </a:rPr>
              <a:t>BATASAN KUASA KTN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Terengganu Settlement Enactment 1356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</a:rPr>
              <a:t>Akta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Penanam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Padi</a:t>
            </a:r>
            <a:r>
              <a:rPr lang="en-US" sz="2200" dirty="0" smtClean="0">
                <a:latin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</a:rPr>
              <a:t>Mengawal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Sewa</a:t>
            </a:r>
            <a:r>
              <a:rPr lang="en-US" sz="2200" dirty="0" smtClean="0">
                <a:latin typeface="Times New Roman" pitchFamily="18" charset="0"/>
              </a:rPr>
              <a:t> &amp;</a:t>
            </a:r>
            <a:r>
              <a:rPr lang="en-US" sz="2200" dirty="0" err="1" smtClean="0">
                <a:latin typeface="Times New Roman" pitchFamily="18" charset="0"/>
              </a:rPr>
              <a:t>Menjamin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Pemegang</a:t>
            </a:r>
            <a:r>
              <a:rPr lang="en-US" sz="2200" dirty="0" smtClean="0">
                <a:latin typeface="Times New Roman" pitchFamily="18" charset="0"/>
              </a:rPr>
              <a:t>	      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</a:rPr>
              <a:t>Ordinan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Penyelesaian</a:t>
            </a:r>
            <a:r>
              <a:rPr lang="en-US" sz="2200" dirty="0" smtClean="0">
                <a:latin typeface="Times New Roman" pitchFamily="18" charset="0"/>
              </a:rPr>
              <a:t> Tanah Kelantan 1955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</a:rPr>
              <a:t>Akta</a:t>
            </a:r>
            <a:r>
              <a:rPr lang="en-US" sz="2200" dirty="0" smtClean="0">
                <a:latin typeface="Times New Roman" pitchFamily="18" charset="0"/>
              </a:rPr>
              <a:t> Tanah (</a:t>
            </a:r>
            <a:r>
              <a:rPr lang="en-US" sz="2200" dirty="0" err="1" smtClean="0">
                <a:latin typeface="Times New Roman" pitchFamily="18" charset="0"/>
              </a:rPr>
              <a:t>Kawasan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Penempatan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Berkelompok</a:t>
            </a:r>
            <a:r>
              <a:rPr lang="en-US" sz="2200" dirty="0" smtClean="0">
                <a:latin typeface="Times New Roman" pitchFamily="18" charset="0"/>
              </a:rPr>
              <a:t>) 1960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Mana-mana </a:t>
            </a:r>
            <a:r>
              <a:rPr lang="en-US" sz="2200" dirty="0" err="1" smtClean="0">
                <a:latin typeface="Times New Roman" pitchFamily="18" charset="0"/>
              </a:rPr>
              <a:t>Undang-undang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Mengenai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Pengecualian</a:t>
            </a:r>
            <a:endParaRPr lang="en-US" sz="2200" dirty="0" smtClean="0"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</a:pPr>
            <a:r>
              <a:rPr lang="en-US" sz="2200" dirty="0" smtClean="0">
                <a:latin typeface="Times New Roman" pitchFamily="18" charset="0"/>
              </a:rPr>
              <a:t>    </a:t>
            </a:r>
            <a:r>
              <a:rPr lang="en-US" sz="2200" dirty="0" err="1" smtClean="0">
                <a:latin typeface="Times New Roman" pitchFamily="18" charset="0"/>
              </a:rPr>
              <a:t>daripada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Pembayaran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Hasil</a:t>
            </a:r>
            <a:r>
              <a:rPr lang="en-US" sz="2200" dirty="0" smtClean="0">
                <a:latin typeface="Times New Roman" pitchFamily="18" charset="0"/>
              </a:rPr>
              <a:t> Tanah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Tanah </a:t>
            </a:r>
            <a:r>
              <a:rPr lang="en-US" sz="2200" dirty="0" err="1" smtClean="0">
                <a:latin typeface="Times New Roman" pitchFamily="18" charset="0"/>
              </a:rPr>
              <a:t>Pemegangan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Adat</a:t>
            </a:r>
            <a:endParaRPr lang="en-US" sz="2200" dirty="0" smtClean="0"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Tanah </a:t>
            </a:r>
            <a:r>
              <a:rPr lang="en-US" sz="2200" dirty="0" err="1" smtClean="0">
                <a:latin typeface="Times New Roman" pitchFamily="18" charset="0"/>
              </a:rPr>
              <a:t>Rizab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Melayu</a:t>
            </a:r>
            <a:endParaRPr lang="en-US" sz="2200" dirty="0" smtClean="0"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Tanah </a:t>
            </a:r>
            <a:r>
              <a:rPr lang="en-US" sz="2200" dirty="0" err="1" smtClean="0">
                <a:latin typeface="Times New Roman" pitchFamily="18" charset="0"/>
              </a:rPr>
              <a:t>Lombong</a:t>
            </a:r>
            <a:endParaRPr lang="en-US" sz="2200" dirty="0" smtClean="0"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Tanah </a:t>
            </a:r>
            <a:r>
              <a:rPr lang="en-US" sz="2200" dirty="0" err="1" smtClean="0">
                <a:latin typeface="Times New Roman" pitchFamily="18" charset="0"/>
              </a:rPr>
              <a:t>Kesultanan</a:t>
            </a:r>
            <a:endParaRPr lang="en-US" sz="2200" dirty="0" smtClean="0"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</a:rPr>
              <a:t>Tanah </a:t>
            </a:r>
            <a:r>
              <a:rPr lang="en-US" sz="2200" dirty="0" err="1" smtClean="0">
                <a:latin typeface="Times New Roman" pitchFamily="18" charset="0"/>
              </a:rPr>
              <a:t>Wakaf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Atau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Baitulmal</a:t>
            </a:r>
            <a:endParaRPr lang="en-US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744" cy="72286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KAWASAN PENTADBIRAN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	</a:t>
            </a:r>
            <a:r>
              <a:rPr lang="en-US" sz="2600" b="1" dirty="0" smtClean="0">
                <a:latin typeface="Arial Black" pitchFamily="34" charset="0"/>
              </a:rPr>
              <a:t>S. 11 KTN, PBN BOLEH MELALUI WARTA</a:t>
            </a:r>
          </a:p>
          <a:p>
            <a:pPr marL="365125" indent="-282575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Arial Black" pitchFamily="34" charset="0"/>
              </a:rPr>
              <a:t>	-	MEMBAHAGI NEGERI KPD.      </a:t>
            </a:r>
          </a:p>
          <a:p>
            <a:pPr marL="365125" indent="-282575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>
                <a:latin typeface="Arial Black" pitchFamily="34" charset="0"/>
              </a:rPr>
              <a:t> </a:t>
            </a:r>
            <a:r>
              <a:rPr lang="en-US" sz="2600" b="1" dirty="0" smtClean="0">
                <a:latin typeface="Arial Black" pitchFamily="34" charset="0"/>
              </a:rPr>
              <a:t>       DAERAH.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Arial Black" pitchFamily="34" charset="0"/>
              </a:rPr>
              <a:t>	-	MEMBAHAGI DAERAH KPD.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>
                <a:latin typeface="Arial Black" pitchFamily="34" charset="0"/>
              </a:rPr>
              <a:t> </a:t>
            </a:r>
            <a:r>
              <a:rPr lang="en-US" sz="2600" b="1" dirty="0" smtClean="0">
                <a:latin typeface="Arial Black" pitchFamily="34" charset="0"/>
              </a:rPr>
              <a:t>       DAERAH KECIL.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Arial Black" pitchFamily="34" charset="0"/>
              </a:rPr>
              <a:t>	-	MEMBAHAGI DAERAH KECIL KPD. 	MUKIM.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Arial Black" pitchFamily="34" charset="0"/>
              </a:rPr>
              <a:t>	-	MENGUBAH SEMPADAN DAERAH.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latin typeface="Arial Black" pitchFamily="34" charset="0"/>
              </a:rPr>
              <a:t>	-	MENGISYTIHARKAN MANA-MANA 	KAWASAN SEBAGAI BANDAR ATAU 	PEKAN.</a:t>
            </a:r>
          </a:p>
        </p:txBody>
      </p:sp>
    </p:spTree>
    <p:extLst>
      <p:ext uri="{BB962C8B-B14F-4D97-AF65-F5344CB8AC3E}">
        <p14:creationId xmlns:p14="http://schemas.microsoft.com/office/powerpoint/2010/main" val="41368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00200"/>
            <a:ext cx="8229600" cy="4530725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S. 12 KTN PULA MEMBERI KUASA KEPADA PBN MELANTIK MELALUI PENGWARTAAN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	SEORANG PTG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	SEORANG PENDAFTAR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	SEORANG PENGARAH UKUR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 	BEBERAPA ORANG TIMBALAN PTG, 	PENOLONG PTG, TIMBALAN </a:t>
            </a:r>
            <a:r>
              <a:rPr lang="en-US" sz="2800" b="1" dirty="0" smtClean="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</a:t>
            </a:r>
            <a:r>
              <a:rPr lang="en-US" sz="2800" b="1" dirty="0" smtClean="0"/>
              <a:t>PENDAFTAR</a:t>
            </a:r>
            <a:r>
              <a:rPr lang="en-US" sz="2800" b="1" dirty="0" smtClean="0"/>
              <a:t>, </a:t>
            </a:r>
            <a:r>
              <a:rPr lang="en-US" sz="2800" b="1" dirty="0" smtClean="0"/>
              <a:t>PENTADBIR </a:t>
            </a:r>
            <a:r>
              <a:rPr lang="en-US" sz="2800" b="1" dirty="0" smtClean="0"/>
              <a:t>TANAH, </a:t>
            </a:r>
            <a:endParaRPr lang="en-US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</a:t>
            </a:r>
            <a:r>
              <a:rPr lang="en-US" sz="2800" b="1" dirty="0" smtClean="0"/>
              <a:t>PENOLONG PENTADBIR </a:t>
            </a:r>
            <a:r>
              <a:rPr lang="en-US" sz="2800" b="1" dirty="0" smtClean="0"/>
              <a:t>TANAH, </a:t>
            </a:r>
            <a:endParaRPr lang="en-US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</a:t>
            </a:r>
            <a:r>
              <a:rPr lang="en-US" sz="2800" b="1" dirty="0" smtClean="0"/>
              <a:t>PEGAWAI </a:t>
            </a:r>
            <a:r>
              <a:rPr lang="en-US" sz="2800" b="1" dirty="0" smtClean="0"/>
              <a:t>UKUR, </a:t>
            </a:r>
            <a:r>
              <a:rPr lang="en-US" sz="2800" b="1" dirty="0" smtClean="0"/>
              <a:t> PENOLONG  PEGAWAI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895350" algn="l"/>
              </a:tabLst>
            </a:pPr>
            <a:r>
              <a:rPr lang="en-US" sz="2800" b="1" dirty="0"/>
              <a:t> </a:t>
            </a:r>
            <a:r>
              <a:rPr lang="en-US" sz="2800" b="1" dirty="0" smtClean="0"/>
              <a:t>         </a:t>
            </a:r>
            <a:r>
              <a:rPr lang="en-US" sz="2800" b="1" dirty="0" smtClean="0"/>
              <a:t>TANAH</a:t>
            </a:r>
            <a:endParaRPr lang="en-US" sz="2800" b="1" dirty="0" smtClean="0"/>
          </a:p>
        </p:txBody>
      </p:sp>
      <p:sp>
        <p:nvSpPr>
          <p:cNvPr id="3993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66800" y="609600"/>
            <a:ext cx="7024744" cy="799064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9933"/>
                </a:solidFill>
              </a:rPr>
              <a:t>PERLANTIKAN PEGAWAI</a:t>
            </a:r>
          </a:p>
        </p:txBody>
      </p:sp>
    </p:spTree>
    <p:extLst>
      <p:ext uri="{BB962C8B-B14F-4D97-AF65-F5344CB8AC3E}">
        <p14:creationId xmlns:p14="http://schemas.microsoft.com/office/powerpoint/2010/main" val="824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1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9933"/>
                </a:solidFill>
              </a:rPr>
              <a:t>PERWAKILAN KUASA</a:t>
            </a:r>
          </a:p>
        </p:txBody>
      </p:sp>
      <p:sp>
        <p:nvSpPr>
          <p:cNvPr id="102404" name="Rectangle 1028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S. 13 KTN MEMBOLEHKAN PBN MEWAKILKAN KUASANYA KEPADA PTG, PENDAFTAR, PT ATAU LAIN-LAIN PEGAWAI YANG DILANTIK.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PERWAKILAN KUASA PERLU DIWARTAKAN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TIDAK BOLEH WAKILKAN KUASA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	MEMBUAT KAEDAH TANAH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	-	MELUPUSKAN TANAH 50 M DARI    	TEBING SUNGAI, TASIK ATAU PINGGIR 	LAUT.</a:t>
            </a:r>
          </a:p>
        </p:txBody>
      </p:sp>
    </p:spTree>
    <p:extLst>
      <p:ext uri="{BB962C8B-B14F-4D97-AF65-F5344CB8AC3E}">
        <p14:creationId xmlns:p14="http://schemas.microsoft.com/office/powerpoint/2010/main" val="19129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1524000" y="685800"/>
            <a:ext cx="6172200" cy="86995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HARTA DALAM TANAH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1837944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tabLst>
                <a:tab pos="857250" algn="l"/>
              </a:tabLst>
              <a:defRPr/>
            </a:pPr>
            <a:r>
              <a:rPr lang="en-US" sz="2800" i="1" dirty="0" err="1">
                <a:latin typeface="Impact" pitchFamily="34" charset="0"/>
              </a:rPr>
              <a:t>Seksyen</a:t>
            </a:r>
            <a:r>
              <a:rPr lang="en-US" sz="2800" i="1" dirty="0">
                <a:latin typeface="Impact" pitchFamily="34" charset="0"/>
              </a:rPr>
              <a:t> 40</a:t>
            </a:r>
            <a:endParaRPr lang="en-US" sz="2800" dirty="0">
              <a:latin typeface="Impact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tabLst>
                <a:tab pos="857250" algn="l"/>
              </a:tabLst>
              <a:defRPr/>
            </a:pPr>
            <a:r>
              <a:rPr lang="en-US" sz="2800" dirty="0" err="1">
                <a:latin typeface="Impact" pitchFamily="34" charset="0"/>
              </a:rPr>
              <a:t>Perkara-perkara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berikut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adalah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terletakhak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kepada</a:t>
            </a:r>
            <a:r>
              <a:rPr lang="en-US" sz="2800" dirty="0" smtClean="0">
                <a:latin typeface="Impact" pitchFamily="34" charset="0"/>
              </a:rPr>
              <a:t> PBN</a:t>
            </a:r>
            <a:r>
              <a:rPr lang="en-US" sz="2800" dirty="0">
                <a:latin typeface="Impact" pitchFamily="34" charset="0"/>
              </a:rPr>
              <a:t>:-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tabLst>
                <a:tab pos="857250" algn="l"/>
              </a:tabLst>
              <a:defRPr/>
            </a:pPr>
            <a:endParaRPr lang="en-US" sz="2800" dirty="0">
              <a:latin typeface="Impact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Impact" pitchFamily="34" charset="0"/>
              </a:rPr>
              <a:t>	a.	</a:t>
            </a:r>
            <a:r>
              <a:rPr lang="en-US" sz="2800" dirty="0" err="1">
                <a:latin typeface="Impact" pitchFamily="34" charset="0"/>
              </a:rPr>
              <a:t>semua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harta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dalam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tanah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Kerajaan</a:t>
            </a:r>
            <a:endParaRPr lang="en-US" sz="2800" dirty="0">
              <a:latin typeface="Impact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Impact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Impact" pitchFamily="34" charset="0"/>
              </a:rPr>
              <a:t>	b.	</a:t>
            </a:r>
            <a:r>
              <a:rPr lang="en-US" sz="2800" dirty="0" err="1">
                <a:latin typeface="Impact" pitchFamily="34" charset="0"/>
              </a:rPr>
              <a:t>semua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galian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dan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bahan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batuan</a:t>
            </a:r>
            <a:r>
              <a:rPr lang="en-US" sz="2800" dirty="0">
                <a:latin typeface="Impact" pitchFamily="34" charset="0"/>
              </a:rPr>
              <a:t> yang 	</a:t>
            </a:r>
            <a:r>
              <a:rPr lang="en-US" sz="2800" dirty="0" err="1">
                <a:latin typeface="Impact" pitchFamily="34" charset="0"/>
              </a:rPr>
              <a:t>terkandung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dalam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atau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atas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mana-mana</a:t>
            </a:r>
            <a:r>
              <a:rPr lang="en-US" sz="2800" dirty="0">
                <a:latin typeface="Impact" pitchFamily="34" charset="0"/>
              </a:rPr>
              <a:t> 	</a:t>
            </a:r>
            <a:r>
              <a:rPr lang="en-US" sz="2800" dirty="0" err="1">
                <a:latin typeface="Impact" pitchFamily="34" charset="0"/>
              </a:rPr>
              <a:t>tanah</a:t>
            </a:r>
            <a:r>
              <a:rPr lang="en-US" sz="2800" dirty="0">
                <a:latin typeface="Impact" pitchFamily="34" charset="0"/>
              </a:rPr>
              <a:t> 	</a:t>
            </a:r>
            <a:r>
              <a:rPr lang="en-US" sz="2800" dirty="0" err="1">
                <a:latin typeface="Impact" pitchFamily="34" charset="0"/>
              </a:rPr>
              <a:t>kecuali</a:t>
            </a:r>
            <a:r>
              <a:rPr lang="en-US" sz="2800" dirty="0">
                <a:latin typeface="Impact" pitchFamily="34" charset="0"/>
              </a:rPr>
              <a:t> yang </a:t>
            </a:r>
            <a:r>
              <a:rPr lang="en-US" sz="2800" dirty="0" err="1">
                <a:latin typeface="Impact" pitchFamily="34" charset="0"/>
              </a:rPr>
              <a:t>telah</a:t>
            </a:r>
            <a:r>
              <a:rPr lang="en-US" sz="2800" dirty="0">
                <a:latin typeface="Impact" pitchFamily="34" charset="0"/>
              </a:rPr>
              <a:t>	</a:t>
            </a:r>
            <a:r>
              <a:rPr lang="en-US" sz="2800" dirty="0" err="1">
                <a:latin typeface="Impact" pitchFamily="34" charset="0"/>
              </a:rPr>
              <a:t>dilupuskan</a:t>
            </a:r>
            <a:r>
              <a:rPr lang="en-US" sz="2800" dirty="0">
                <a:latin typeface="Impac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4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/>
          </p:cNvSpPr>
          <p:nvPr/>
        </p:nvSpPr>
        <p:spPr bwMode="auto">
          <a:xfrm>
            <a:off x="1143000" y="1600199"/>
            <a:ext cx="76231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27063" indent="-627063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 smtClean="0"/>
              <a:t>1. 	S</a:t>
            </a:r>
            <a:r>
              <a:rPr lang="en-US" sz="2800" b="1" dirty="0"/>
              <a:t>. 41 KTN, PBN MEMPUNYAI KUASA PELUPUSAN SEPENUHNYA BERKAITAN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/>
              <a:t>	-	HARTA DIBAWAH S. 40 KTN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/>
              <a:t>	-	TANAH RIZAB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/>
              <a:t>	-	TANAH LOMBONG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/>
              <a:t>2.	KUASA PELUPUSAN MELIPUTI BERIMILIK, MERIZABKAN, LESEN, PERMIT BAHAN BATUAN DAN PERMIT RUANG UDARA.</a:t>
            </a:r>
          </a:p>
        </p:txBody>
      </p:sp>
      <p:sp>
        <p:nvSpPr>
          <p:cNvPr id="103427" name="Rectangle 3"/>
          <p:cNvSpPr>
            <a:spLocks noRot="1" noChangeArrowheads="1"/>
          </p:cNvSpPr>
          <p:nvPr/>
        </p:nvSpPr>
        <p:spPr bwMode="auto">
          <a:xfrm>
            <a:off x="301625" y="508379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KUASA PELUPUSAN</a:t>
            </a:r>
          </a:p>
        </p:txBody>
      </p:sp>
    </p:spTree>
    <p:extLst>
      <p:ext uri="{BB962C8B-B14F-4D97-AF65-F5344CB8AC3E}">
        <p14:creationId xmlns:p14="http://schemas.microsoft.com/office/powerpoint/2010/main" val="18319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90600" y="2286000"/>
            <a:ext cx="1905000" cy="2667000"/>
            <a:chOff x="990600" y="2286000"/>
            <a:chExt cx="1905000" cy="2667000"/>
          </a:xfrm>
        </p:grpSpPr>
        <p:sp>
          <p:nvSpPr>
            <p:cNvPr id="11" name="Chevron 10"/>
            <p:cNvSpPr/>
            <p:nvPr/>
          </p:nvSpPr>
          <p:spPr>
            <a:xfrm>
              <a:off x="990600" y="3733800"/>
              <a:ext cx="1905000" cy="1219200"/>
            </a:xfrm>
            <a:prstGeom prst="chevron">
              <a:avLst>
                <a:gd name="adj" fmla="val 16883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black"/>
                </a:solidFill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371600" y="2286000"/>
              <a:ext cx="1066800" cy="1066800"/>
              <a:chOff x="1295400" y="1828800"/>
              <a:chExt cx="1447800" cy="1066800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1295400" y="1828800"/>
                <a:ext cx="1447800" cy="1066800"/>
              </a:xfrm>
              <a:prstGeom prst="wedgeRectCallout">
                <a:avLst>
                  <a:gd name="adj1" fmla="val -8529"/>
                  <a:gd name="adj2" fmla="val 80088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70807" y="1905000"/>
                <a:ext cx="1296988" cy="83820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26989" y="4191000"/>
              <a:ext cx="160973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ms-MY" sz="1200" b="1" dirty="0">
                  <a:solidFill>
                    <a:srgbClr val="0070C0"/>
                  </a:solidFill>
                </a:rPr>
                <a:t>Kesultanan Melayu</a:t>
              </a:r>
            </a:p>
            <a:p>
              <a:pPr>
                <a:defRPr/>
              </a:pPr>
              <a:r>
                <a:rPr lang="ms-MY" sz="1200" b="1" dirty="0">
                  <a:solidFill>
                    <a:srgbClr val="0070C0"/>
                  </a:solidFill>
                </a:rPr>
                <a:t>(Tradisional)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19400" y="2286000"/>
            <a:ext cx="1905000" cy="2667000"/>
            <a:chOff x="2819400" y="2286000"/>
            <a:chExt cx="1905000" cy="2667000"/>
          </a:xfrm>
        </p:grpSpPr>
        <p:sp>
          <p:nvSpPr>
            <p:cNvPr id="20" name="Chevron 19"/>
            <p:cNvSpPr/>
            <p:nvPr/>
          </p:nvSpPr>
          <p:spPr>
            <a:xfrm>
              <a:off x="2819400" y="3733800"/>
              <a:ext cx="1905000" cy="1219200"/>
            </a:xfrm>
            <a:prstGeom prst="chevron">
              <a:avLst>
                <a:gd name="adj" fmla="val 16883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685" y="4171890"/>
              <a:ext cx="159851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ms-MY" sz="2000" b="1" dirty="0">
                  <a:solidFill>
                    <a:srgbClr val="0070C0"/>
                  </a:solidFill>
                </a:rPr>
                <a:t>Penjajahan</a:t>
              </a: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048000" y="2286000"/>
              <a:ext cx="1066800" cy="1066800"/>
              <a:chOff x="1295400" y="1828800"/>
              <a:chExt cx="1447800" cy="1066800"/>
            </a:xfrm>
          </p:grpSpPr>
          <p:sp>
            <p:nvSpPr>
              <p:cNvPr id="23" name="Rectangular Callout 22"/>
              <p:cNvSpPr/>
              <p:nvPr/>
            </p:nvSpPr>
            <p:spPr>
              <a:xfrm>
                <a:off x="1295400" y="1828800"/>
                <a:ext cx="1447800" cy="1066800"/>
              </a:xfrm>
              <a:prstGeom prst="wedgeRectCallout">
                <a:avLst>
                  <a:gd name="adj1" fmla="val -8529"/>
                  <a:gd name="adj2" fmla="val 80088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0807" y="1905000"/>
                <a:ext cx="1296988" cy="83820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648200" y="2286000"/>
            <a:ext cx="1905000" cy="2667000"/>
            <a:chOff x="4648200" y="2286000"/>
            <a:chExt cx="1905000" cy="2667000"/>
          </a:xfrm>
        </p:grpSpPr>
        <p:sp>
          <p:nvSpPr>
            <p:cNvPr id="25" name="Chevron 24"/>
            <p:cNvSpPr/>
            <p:nvPr/>
          </p:nvSpPr>
          <p:spPr>
            <a:xfrm>
              <a:off x="4648200" y="3733800"/>
              <a:ext cx="1905000" cy="1219200"/>
            </a:xfrm>
            <a:prstGeom prst="chevron">
              <a:avLst>
                <a:gd name="adj" fmla="val 16883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4038600"/>
              <a:ext cx="14478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ms-MY" sz="1600" b="1" dirty="0">
                  <a:solidFill>
                    <a:srgbClr val="0070C0"/>
                  </a:solidFill>
                </a:rPr>
                <a:t>Persekutuan Tanah Melayu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876800" y="2286000"/>
              <a:ext cx="1066800" cy="1066800"/>
              <a:chOff x="1295400" y="1828800"/>
              <a:chExt cx="1447800" cy="1066800"/>
            </a:xfrm>
          </p:grpSpPr>
          <p:sp>
            <p:nvSpPr>
              <p:cNvPr id="28" name="Rectangular Callout 27"/>
              <p:cNvSpPr/>
              <p:nvPr/>
            </p:nvSpPr>
            <p:spPr>
              <a:xfrm>
                <a:off x="1295400" y="1828800"/>
                <a:ext cx="1447800" cy="1066800"/>
              </a:xfrm>
              <a:prstGeom prst="wedgeRectCallout">
                <a:avLst>
                  <a:gd name="adj1" fmla="val -8529"/>
                  <a:gd name="adj2" fmla="val 80088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370807" y="1905000"/>
                <a:ext cx="1296988" cy="8382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477000" y="2286000"/>
            <a:ext cx="1989018" cy="2667000"/>
            <a:chOff x="6477000" y="2286000"/>
            <a:chExt cx="1989018" cy="2667000"/>
          </a:xfrm>
        </p:grpSpPr>
        <p:sp>
          <p:nvSpPr>
            <p:cNvPr id="30" name="Chevron 29"/>
            <p:cNvSpPr/>
            <p:nvPr/>
          </p:nvSpPr>
          <p:spPr>
            <a:xfrm>
              <a:off x="6477000" y="3733800"/>
              <a:ext cx="1905000" cy="1219200"/>
            </a:xfrm>
            <a:prstGeom prst="chevron">
              <a:avLst>
                <a:gd name="adj" fmla="val 16883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4114800"/>
              <a:ext cx="176041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ms-MY" sz="2800" b="1" dirty="0">
                  <a:solidFill>
                    <a:srgbClr val="0070C0"/>
                  </a:solidFill>
                </a:rPr>
                <a:t>Malaysia</a:t>
              </a:r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6705600" y="2286000"/>
              <a:ext cx="1066800" cy="1066800"/>
              <a:chOff x="1295400" y="1828800"/>
              <a:chExt cx="1447800" cy="1066800"/>
            </a:xfrm>
          </p:grpSpPr>
          <p:sp>
            <p:nvSpPr>
              <p:cNvPr id="33" name="Rectangular Callout 32"/>
              <p:cNvSpPr/>
              <p:nvPr/>
            </p:nvSpPr>
            <p:spPr>
              <a:xfrm>
                <a:off x="1295400" y="1828800"/>
                <a:ext cx="1447800" cy="1066800"/>
              </a:xfrm>
              <a:prstGeom prst="wedgeRectCallout">
                <a:avLst>
                  <a:gd name="adj1" fmla="val -8529"/>
                  <a:gd name="adj2" fmla="val 80088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70807" y="1905000"/>
                <a:ext cx="1296988" cy="8382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654" name="Title 3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ms-M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 PENTADBIRAN DAN PERUNDANGAN TANAH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3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1028"/>
          <p:cNvSpPr>
            <a:spLocks noGrp="1" noRot="1" noChangeArrowheads="1"/>
          </p:cNvSpPr>
          <p:nvPr>
            <p:ph type="title"/>
          </p:nvPr>
        </p:nvSpPr>
        <p:spPr>
          <a:xfrm>
            <a:off x="1066800" y="838200"/>
            <a:ext cx="7024744" cy="87733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33"/>
                </a:solidFill>
              </a:rPr>
              <a:t>HAD PELUPUSAN</a:t>
            </a:r>
          </a:p>
        </p:txBody>
      </p:sp>
      <p:sp>
        <p:nvSpPr>
          <p:cNvPr id="104453" name="Rectangle 1029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57400"/>
            <a:ext cx="7620000" cy="350897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TIDAK BOLEH MELUPUSKAN TANAH UNTUK MELOMBONG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TIDAK BOLEH MENGAMBIL/MENGALIH BAHAN BATUAN UNTUK DAPATKAN LOGAM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TIDAK BOLEH MELUPUSKAN TANAH UNTUK MENGAMBIL HASIL HUTAN.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TIDAK BOLEH BERIMILIK TANAH PERTANIAN KURANG DARI 2/5 HA.UNTUK DIPEGANG OLEH LEBIH DARI SATU ORANG/BADAN.</a:t>
            </a:r>
          </a:p>
        </p:txBody>
      </p:sp>
    </p:spTree>
    <p:extLst>
      <p:ext uri="{BB962C8B-B14F-4D97-AF65-F5344CB8AC3E}">
        <p14:creationId xmlns:p14="http://schemas.microsoft.com/office/powerpoint/2010/main" val="13669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8915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86086">
                <a:tc rowSpan="2"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Pentadbiran</a:t>
                      </a:r>
                      <a:r>
                        <a:rPr lang="en-US" sz="1800" dirty="0" smtClean="0"/>
                        <a:t> Tanah Malaysia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Piawaian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8063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Kawalan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Undang-Undang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Utama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Klasifikasi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Guna</a:t>
                      </a:r>
                      <a:r>
                        <a:rPr lang="en-US" sz="1800" dirty="0" smtClean="0"/>
                        <a:t> Tanah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Pemegangan</a:t>
                      </a:r>
                      <a:r>
                        <a:rPr lang="en-US" sz="1800" dirty="0" smtClean="0"/>
                        <a:t> Tanah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296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A. </a:t>
                      </a:r>
                      <a:r>
                        <a:rPr lang="en-US" sz="1400" dirty="0" err="1" smtClean="0"/>
                        <a:t>Pentadbiran</a:t>
                      </a:r>
                      <a:r>
                        <a:rPr lang="en-US" sz="1400" dirty="0" smtClean="0"/>
                        <a:t> Tanah </a:t>
                      </a:r>
                      <a:r>
                        <a:rPr lang="en-US" sz="1400" dirty="0" err="1" smtClean="0"/>
                        <a:t>Semenanjung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Perlis,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Kedah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err="1" smtClean="0"/>
                        <a:t>Pulau</a:t>
                      </a:r>
                      <a:r>
                        <a:rPr lang="en-US" sz="1200" dirty="0" smtClean="0"/>
                        <a:t> Pinang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Kelantan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Perak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Terengganu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Pahang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Selangor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Wilayah Persekutuan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err="1" smtClean="0"/>
                        <a:t>Negeri</a:t>
                      </a:r>
                      <a:r>
                        <a:rPr lang="en-US" sz="1200" dirty="0" smtClean="0"/>
                        <a:t> Sembilan,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Melaka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 smtClean="0"/>
                        <a:t>Johor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Kanun</a:t>
                      </a:r>
                      <a:r>
                        <a:rPr lang="en-US" sz="1600" dirty="0" smtClean="0"/>
                        <a:t> Tanah Negara 1965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Kaedah-Kaedah</a:t>
                      </a:r>
                      <a:r>
                        <a:rPr lang="en-US" sz="1600" dirty="0" smtClean="0"/>
                        <a:t> Tanah </a:t>
                      </a:r>
                      <a:r>
                        <a:rPr lang="en-US" sz="1600" dirty="0" err="1" smtClean="0"/>
                        <a:t>Negeri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Pertanian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Bangunan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Industri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Selama-lamanya</a:t>
                      </a:r>
                      <a:r>
                        <a:rPr lang="en-US" sz="1600" dirty="0" smtClean="0"/>
                        <a:t>  (in perpetuity)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Pajakan</a:t>
                      </a:r>
                      <a:r>
                        <a:rPr lang="en-US" sz="1600" dirty="0" smtClean="0"/>
                        <a:t> 99 </a:t>
                      </a:r>
                      <a:r>
                        <a:rPr lang="en-US" sz="1600" dirty="0" err="1" smtClean="0"/>
                        <a:t>tahun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8785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 </a:t>
                      </a:r>
                      <a:r>
                        <a:rPr lang="en-US" sz="1400" dirty="0" err="1" smtClean="0"/>
                        <a:t>Pentadbiran</a:t>
                      </a:r>
                      <a:r>
                        <a:rPr lang="en-US" sz="1400" dirty="0" smtClean="0"/>
                        <a:t> Tanah Sabah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Sabah Land Ordinance (Cap. 68)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Tanah </a:t>
                      </a:r>
                      <a:r>
                        <a:rPr lang="en-US" sz="1600" dirty="0" err="1" smtClean="0"/>
                        <a:t>Desa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Tanah Bandar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Tanah </a:t>
                      </a:r>
                      <a:r>
                        <a:rPr lang="en-US" sz="1600" dirty="0" err="1" smtClean="0"/>
                        <a:t>Natif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 smtClean="0"/>
                        <a:t>Pajakan</a:t>
                      </a:r>
                      <a:r>
                        <a:rPr lang="en-US" sz="1600" dirty="0" smtClean="0"/>
                        <a:t> 99 </a:t>
                      </a:r>
                      <a:r>
                        <a:rPr lang="en-US" sz="1600" dirty="0" err="1" smtClean="0"/>
                        <a:t>tahun</a:t>
                      </a:r>
                      <a:endParaRPr lang="en-US" sz="16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 smtClean="0"/>
                        <a:t>Pajakan</a:t>
                      </a:r>
                      <a:r>
                        <a:rPr lang="en-US" sz="1600" dirty="0" smtClean="0"/>
                        <a:t> 99 </a:t>
                      </a:r>
                      <a:r>
                        <a:rPr lang="en-US" sz="1600" dirty="0" err="1" smtClean="0"/>
                        <a:t>tahun</a:t>
                      </a:r>
                      <a:endParaRPr lang="en-US" sz="16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Nil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16140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 </a:t>
                      </a:r>
                      <a:r>
                        <a:rPr lang="en-US" sz="1400" dirty="0" err="1" smtClean="0"/>
                        <a:t>Pentadbiran</a:t>
                      </a:r>
                      <a:r>
                        <a:rPr lang="en-US" sz="1400" dirty="0" smtClean="0"/>
                        <a:t> Tanah Sarawak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Sarawak Land Code (Cap. 81)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Mixed Zone Land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Native Area Land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Native Customary Land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Reserved Land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Interior Area Land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Grant (exceeding 99 years)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Lease (not exceeding 99 years)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AA73E35-9DEF-4938-86A5-4D5F5B97544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4084" y="483107"/>
            <a:ext cx="7709916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4952" y="970788"/>
            <a:ext cx="4607052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8604" y="970788"/>
            <a:ext cx="672083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" y="533526"/>
            <a:ext cx="1371600" cy="1019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5844" y="664853"/>
            <a:ext cx="7879925" cy="192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ct val="97819"/>
              </a:lnSpc>
              <a:spcBef>
                <a:spcPts val="280"/>
              </a:spcBef>
            </a:pPr>
            <a:endParaRPr lang="en-US" sz="2000" spc="0" dirty="0" smtClean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marL="12700" marR="30518">
              <a:lnSpc>
                <a:spcPct val="97819"/>
              </a:lnSpc>
              <a:spcBef>
                <a:spcPts val="280"/>
              </a:spcBef>
            </a:pPr>
            <a:endParaRPr lang="en-US" sz="2000" dirty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marL="12700" marR="30518">
              <a:lnSpc>
                <a:spcPct val="97819"/>
              </a:lnSpc>
              <a:spcBef>
                <a:spcPts val="280"/>
              </a:spcBef>
            </a:pPr>
            <a:endParaRPr lang="en-US" sz="2000" spc="0" dirty="0" smtClean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marL="12700" marR="30518">
              <a:lnSpc>
                <a:spcPct val="97819"/>
              </a:lnSpc>
              <a:spcBef>
                <a:spcPts val="280"/>
              </a:spcBef>
            </a:pPr>
            <a:r>
              <a:rPr sz="20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</a:t>
            </a:r>
            <a:r>
              <a:rPr sz="2000" spc="-9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</a:t>
            </a:r>
            <a:r>
              <a:rPr sz="20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EKUTUAN</a:t>
            </a:r>
            <a:endParaRPr sz="2000" dirty="0">
              <a:latin typeface="Bookman Old Style"/>
              <a:cs typeface="Bookman Old Style"/>
            </a:endParaRPr>
          </a:p>
          <a:p>
            <a:pPr marL="12700" marR="30518">
              <a:lnSpc>
                <a:spcPct val="97819"/>
              </a:lnSpc>
              <a:spcBef>
                <a:spcPts val="270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Majlis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-19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anah </a:t>
            </a:r>
            <a:r>
              <a:rPr sz="2000" spc="9" dirty="0" smtClean="0">
                <a:latin typeface="Bookman Old Style"/>
                <a:cs typeface="Bookman Old Style"/>
              </a:rPr>
              <a:t>Ne</a:t>
            </a:r>
            <a:r>
              <a:rPr sz="2000" spc="0" dirty="0" smtClean="0">
                <a:latin typeface="Bookman Old Style"/>
                <a:cs typeface="Bookman Old Style"/>
              </a:rPr>
              <a:t>ga</a:t>
            </a:r>
            <a:r>
              <a:rPr sz="2000" spc="-4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(P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latin typeface="Bookman Old Style"/>
                <a:cs typeface="Bookman Old Style"/>
              </a:rPr>
              <a:t>.</a:t>
            </a:r>
            <a:r>
              <a:rPr sz="2000" spc="0" dirty="0" smtClean="0">
                <a:latin typeface="Bookman Old Style"/>
                <a:cs typeface="Bookman Old Style"/>
              </a:rPr>
              <a:t>91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9" dirty="0" smtClean="0">
                <a:latin typeface="Bookman Old Style"/>
                <a:cs typeface="Bookman Old Style"/>
              </a:rPr>
              <a:t>P</a:t>
            </a:r>
            <a:r>
              <a:rPr sz="2000" spc="0" dirty="0" smtClean="0">
                <a:latin typeface="Bookman Old Style"/>
                <a:cs typeface="Bookman Old Style"/>
              </a:rPr>
              <a:t>,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S9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N)</a:t>
            </a:r>
            <a:endParaRPr sz="2000" dirty="0">
              <a:latin typeface="Bookman Old Style"/>
              <a:cs typeface="Bookman Old Style"/>
            </a:endParaRPr>
          </a:p>
          <a:p>
            <a:pPr marL="12700" marR="30518">
              <a:lnSpc>
                <a:spcPct val="97819"/>
              </a:lnSpc>
              <a:spcBef>
                <a:spcPts val="290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M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</a:t>
            </a:r>
            <a:r>
              <a:rPr sz="2000" spc="-9" dirty="0" smtClean="0">
                <a:latin typeface="Bookman Old Style"/>
                <a:cs typeface="Bookman Old Style"/>
              </a:rPr>
              <a:t>t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ri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Sum</a:t>
            </a:r>
            <a:r>
              <a:rPr sz="2000" spc="4" dirty="0" smtClean="0">
                <a:latin typeface="Bookman Old Style"/>
                <a:cs typeface="Bookman Old Style"/>
              </a:rPr>
              <a:t>b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r>
              <a:rPr sz="2000" spc="4" dirty="0" smtClean="0">
                <a:latin typeface="Bookman Old Style"/>
                <a:cs typeface="Bookman Old Style"/>
              </a:rPr>
              <a:t>s</a:t>
            </a:r>
            <a:r>
              <a:rPr sz="2000" spc="0" dirty="0" smtClean="0">
                <a:latin typeface="Bookman Old Style"/>
                <a:cs typeface="Bookman Old Style"/>
              </a:rPr>
              <a:t>li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&amp;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Alam S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kitar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(S5, S9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 S10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N)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8652" y="2038341"/>
            <a:ext cx="150928" cy="874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00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  <a:p>
            <a:pPr marL="12700">
              <a:lnSpc>
                <a:spcPct val="88250"/>
              </a:lnSpc>
              <a:spcBef>
                <a:spcPts val="1157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  <a:p>
            <a:pPr marL="12700">
              <a:lnSpc>
                <a:spcPct val="88250"/>
              </a:lnSpc>
              <a:spcBef>
                <a:spcPts val="1157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844" y="2647310"/>
            <a:ext cx="2054433" cy="1590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46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K</a:t>
            </a:r>
            <a:r>
              <a:rPr sz="3000" spc="9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tua</a:t>
            </a:r>
            <a:r>
              <a:rPr sz="3000" spc="-2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P</a:t>
            </a:r>
            <a:r>
              <a:rPr sz="3000" spc="19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nga</a:t>
            </a:r>
            <a:r>
              <a:rPr sz="3000" spc="-9" baseline="1419" dirty="0" smtClean="0">
                <a:latin typeface="Bookman Old Style"/>
                <a:cs typeface="Bookman Old Style"/>
              </a:rPr>
              <a:t>r</a:t>
            </a:r>
            <a:r>
              <a:rPr sz="3000" spc="0" baseline="1419" dirty="0" smtClean="0">
                <a:latin typeface="Bookman Old Style"/>
                <a:cs typeface="Bookman Old Style"/>
              </a:rPr>
              <a:t>ah</a:t>
            </a:r>
            <a:endParaRPr sz="2000" dirty="0">
              <a:latin typeface="Bookman Old Style"/>
              <a:cs typeface="Bookman Old Style"/>
            </a:endParaRPr>
          </a:p>
          <a:p>
            <a:pPr marL="12700" marR="44722">
              <a:lnSpc>
                <a:spcPts val="2160"/>
              </a:lnSpc>
            </a:pPr>
            <a:r>
              <a:rPr sz="3000" spc="0" baseline="1419" dirty="0" smtClean="0">
                <a:latin typeface="Bookman Old Style"/>
                <a:cs typeface="Bookman Old Style"/>
              </a:rPr>
              <a:t>K</a:t>
            </a:r>
            <a:r>
              <a:rPr sz="3000" spc="-25" baseline="1419" dirty="0" smtClean="0">
                <a:latin typeface="Bookman Old Style"/>
                <a:cs typeface="Bookman Old Style"/>
              </a:rPr>
              <a:t>T</a:t>
            </a:r>
            <a:r>
              <a:rPr sz="3000" spc="0" baseline="1419" dirty="0" smtClean="0">
                <a:latin typeface="Bookman Old Style"/>
                <a:cs typeface="Bookman Old Style"/>
              </a:rPr>
              <a:t>N)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181"/>
              </a:spcBef>
            </a:pPr>
            <a:r>
              <a:rPr sz="2000" spc="0" dirty="0" err="1" smtClean="0">
                <a:latin typeface="Bookman Old Style"/>
                <a:cs typeface="Bookman Old Style"/>
              </a:rPr>
              <a:t>K</a:t>
            </a:r>
            <a:r>
              <a:rPr sz="2000" spc="9" dirty="0" err="1" smtClean="0">
                <a:latin typeface="Bookman Old Style"/>
                <a:cs typeface="Bookman Old Style"/>
              </a:rPr>
              <a:t>e</a:t>
            </a:r>
            <a:r>
              <a:rPr sz="2000" spc="0" dirty="0" err="1" smtClean="0">
                <a:latin typeface="Bookman Old Style"/>
                <a:cs typeface="Bookman Old Style"/>
              </a:rPr>
              <a:t>tua</a:t>
            </a:r>
            <a:r>
              <a:rPr sz="2000" spc="-2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nga</a:t>
            </a:r>
            <a:r>
              <a:rPr sz="2000" spc="-9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endParaRPr sz="2000" dirty="0">
              <a:latin typeface="Bookman Old Style"/>
              <a:cs typeface="Bookman Old Style"/>
            </a:endParaRPr>
          </a:p>
          <a:p>
            <a:pPr marL="58419" marR="44722">
              <a:lnSpc>
                <a:spcPct val="97819"/>
              </a:lnSpc>
              <a:spcBef>
                <a:spcPts val="532"/>
              </a:spcBef>
            </a:pPr>
            <a:r>
              <a:rPr sz="20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NEGE</a:t>
            </a:r>
            <a:r>
              <a:rPr sz="2000" spc="-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I</a:t>
            </a:r>
            <a:endParaRPr sz="2000" dirty="0">
              <a:latin typeface="Bookman Old Style"/>
              <a:cs typeface="Bookman Old Style"/>
            </a:endParaRPr>
          </a:p>
          <a:p>
            <a:pPr marL="12700" marR="12136">
              <a:lnSpc>
                <a:spcPct val="97819"/>
              </a:lnSpc>
              <a:spcBef>
                <a:spcPts val="290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Pihak B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9" dirty="0" smtClean="0">
                <a:latin typeface="Bookman Old Style"/>
                <a:cs typeface="Bookman Old Style"/>
              </a:rPr>
              <a:t>k</a:t>
            </a:r>
            <a:r>
              <a:rPr sz="2000" spc="0" dirty="0" smtClean="0">
                <a:latin typeface="Bookman Old Style"/>
                <a:cs typeface="Bookman Old Style"/>
              </a:rPr>
              <a:t>u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-9" dirty="0" smtClean="0">
                <a:latin typeface="Bookman Old Style"/>
                <a:cs typeface="Bookman Old Style"/>
              </a:rPr>
              <a:t>s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8147" y="2647310"/>
            <a:ext cx="39715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19" baseline="1419" dirty="0" smtClean="0">
                <a:latin typeface="Bookman Old Style"/>
                <a:cs typeface="Bookman Old Style"/>
              </a:rPr>
              <a:t>T</a:t>
            </a:r>
            <a:r>
              <a:rPr sz="3000" spc="0" baseline="1419" dirty="0" smtClean="0">
                <a:latin typeface="Bookman Old Style"/>
                <a:cs typeface="Bookman Old Style"/>
              </a:rPr>
              <a:t>anah</a:t>
            </a:r>
            <a:r>
              <a:rPr sz="3000" spc="19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d</a:t>
            </a:r>
            <a:r>
              <a:rPr sz="3000" spc="4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n G</a:t>
            </a:r>
            <a:r>
              <a:rPr sz="3000" spc="4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lian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P</a:t>
            </a:r>
            <a:r>
              <a:rPr sz="3000" spc="19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rse</a:t>
            </a:r>
            <a:r>
              <a:rPr sz="3000" spc="-9" baseline="1419" dirty="0" smtClean="0">
                <a:latin typeface="Bookman Old Style"/>
                <a:cs typeface="Bookman Old Style"/>
              </a:rPr>
              <a:t>k</a:t>
            </a:r>
            <a:r>
              <a:rPr sz="3000" spc="-4" baseline="1419" dirty="0" smtClean="0">
                <a:latin typeface="Bookman Old Style"/>
                <a:cs typeface="Bookman Old Style"/>
              </a:rPr>
              <a:t>u</a:t>
            </a:r>
            <a:r>
              <a:rPr sz="3000" spc="0" baseline="1419" dirty="0" smtClean="0">
                <a:latin typeface="Bookman Old Style"/>
                <a:cs typeface="Bookman Old Style"/>
              </a:rPr>
              <a:t>tuan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3674" y="2647310"/>
            <a:ext cx="4657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(S6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5626" y="2647310"/>
            <a:ext cx="53776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d</a:t>
            </a:r>
            <a:r>
              <a:rPr sz="3000" spc="4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n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0616" y="2647310"/>
            <a:ext cx="3894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S8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8147" y="3257164"/>
            <a:ext cx="256187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Uk</a:t>
            </a:r>
            <a:r>
              <a:rPr sz="3000" spc="4" baseline="1419" dirty="0" smtClean="0">
                <a:latin typeface="Bookman Old Style"/>
                <a:cs typeface="Bookman Old Style"/>
              </a:rPr>
              <a:t>u</a:t>
            </a:r>
            <a:r>
              <a:rPr sz="3000" spc="0" baseline="1419" dirty="0" smtClean="0">
                <a:latin typeface="Bookman Old Style"/>
                <a:cs typeface="Bookman Old Style"/>
              </a:rPr>
              <a:t>r</a:t>
            </a:r>
            <a:r>
              <a:rPr sz="3000" spc="-19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d</a:t>
            </a:r>
            <a:r>
              <a:rPr sz="3000" spc="4" baseline="1419" dirty="0" smtClean="0">
                <a:latin typeface="Bookman Old Style"/>
                <a:cs typeface="Bookman Old Style"/>
              </a:rPr>
              <a:t>a</a:t>
            </a:r>
            <a:r>
              <a:rPr sz="3000" spc="0" baseline="1419" dirty="0" smtClean="0">
                <a:latin typeface="Bookman Old Style"/>
                <a:cs typeface="Bookman Old Style"/>
              </a:rPr>
              <a:t>n P</a:t>
            </a:r>
            <a:r>
              <a:rPr sz="3000" spc="19" baseline="1419" dirty="0" smtClean="0">
                <a:latin typeface="Bookman Old Style"/>
                <a:cs typeface="Bookman Old Style"/>
              </a:rPr>
              <a:t>e</a:t>
            </a:r>
            <a:r>
              <a:rPr sz="3000" spc="-9" baseline="1419" dirty="0" smtClean="0">
                <a:latin typeface="Bookman Old Style"/>
                <a:cs typeface="Bookman Old Style"/>
              </a:rPr>
              <a:t>m</a:t>
            </a:r>
            <a:r>
              <a:rPr sz="3000" spc="0" baseline="1419" dirty="0" smtClean="0">
                <a:latin typeface="Bookman Old Style"/>
                <a:cs typeface="Bookman Old Style"/>
              </a:rPr>
              <a:t>etaan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652" y="3318755"/>
            <a:ext cx="15092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00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2051" y="3958204"/>
            <a:ext cx="84256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N</a:t>
            </a:r>
            <a:r>
              <a:rPr sz="3000" spc="14" baseline="1419" dirty="0" smtClean="0">
                <a:latin typeface="Bookman Old Style"/>
                <a:cs typeface="Bookman Old Style"/>
              </a:rPr>
              <a:t>e</a:t>
            </a:r>
            <a:r>
              <a:rPr sz="3000" spc="-14" baseline="1419" dirty="0" smtClean="0">
                <a:latin typeface="Bookman Old Style"/>
                <a:cs typeface="Bookman Old Style"/>
              </a:rPr>
              <a:t>g</a:t>
            </a:r>
            <a:r>
              <a:rPr sz="3000" spc="0" baseline="1419" dirty="0" smtClean="0">
                <a:latin typeface="Bookman Old Style"/>
                <a:cs typeface="Bookman Old Style"/>
              </a:rPr>
              <a:t>eri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652" y="4019795"/>
            <a:ext cx="15092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00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4293620"/>
            <a:ext cx="5729399" cy="1621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472" marR="32022">
              <a:lnSpc>
                <a:spcPts val="2170"/>
              </a:lnSpc>
              <a:spcBef>
                <a:spcPts val="108"/>
              </a:spcBef>
            </a:pPr>
            <a:r>
              <a:rPr sz="3000" spc="0" baseline="1419" dirty="0" smtClean="0">
                <a:latin typeface="Bookman Old Style"/>
                <a:cs typeface="Bookman Old Style"/>
              </a:rPr>
              <a:t>(Jadual</a:t>
            </a:r>
            <a:r>
              <a:rPr sz="3000" spc="-9" baseline="1419" dirty="0" smtClean="0">
                <a:latin typeface="Bookman Old Style"/>
                <a:cs typeface="Bookman Old Style"/>
              </a:rPr>
              <a:t> </a:t>
            </a:r>
            <a:r>
              <a:rPr sz="3000" spc="-4" baseline="1419" dirty="0" smtClean="0">
                <a:latin typeface="Bookman Old Style"/>
                <a:cs typeface="Bookman Old Style"/>
              </a:rPr>
              <a:t>K</a:t>
            </a:r>
            <a:r>
              <a:rPr sz="3000" spc="9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-9,</a:t>
            </a:r>
            <a:r>
              <a:rPr sz="3000" spc="-34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S</a:t>
            </a:r>
            <a:r>
              <a:rPr sz="3000" spc="4" baseline="1419" dirty="0" smtClean="0">
                <a:latin typeface="Bookman Old Style"/>
                <a:cs typeface="Bookman Old Style"/>
              </a:rPr>
              <a:t>e</a:t>
            </a:r>
            <a:r>
              <a:rPr sz="3000" spc="0" baseline="1419" dirty="0" smtClean="0">
                <a:latin typeface="Bookman Old Style"/>
                <a:cs typeface="Bookman Old Style"/>
              </a:rPr>
              <a:t>na</a:t>
            </a:r>
            <a:r>
              <a:rPr sz="3000" spc="-9" baseline="1419" dirty="0" smtClean="0">
                <a:latin typeface="Bookman Old Style"/>
                <a:cs typeface="Bookman Old Style"/>
              </a:rPr>
              <a:t>r</a:t>
            </a:r>
            <a:r>
              <a:rPr sz="3000" spc="0" baseline="1419" dirty="0" smtClean="0">
                <a:latin typeface="Bookman Old Style"/>
                <a:cs typeface="Bookman Old Style"/>
              </a:rPr>
              <a:t>ai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4" baseline="1419" dirty="0" smtClean="0">
                <a:latin typeface="Bookman Old Style"/>
                <a:cs typeface="Bookman Old Style"/>
              </a:rPr>
              <a:t>k</a:t>
            </a:r>
            <a:r>
              <a:rPr sz="3000" spc="0" baseline="1419" dirty="0" smtClean="0">
                <a:latin typeface="Bookman Old Style"/>
                <a:cs typeface="Bookman Old Style"/>
              </a:rPr>
              <a:t>e</a:t>
            </a:r>
            <a:r>
              <a:rPr sz="3000" spc="-14" baseline="1419" dirty="0" smtClean="0">
                <a:latin typeface="Bookman Old Style"/>
                <a:cs typeface="Bookman Old Style"/>
              </a:rPr>
              <a:t> </a:t>
            </a:r>
            <a:r>
              <a:rPr sz="3000" spc="4" baseline="1419" dirty="0" smtClean="0">
                <a:latin typeface="Bookman Old Style"/>
                <a:cs typeface="Bookman Old Style"/>
              </a:rPr>
              <a:t>du</a:t>
            </a:r>
            <a:r>
              <a:rPr sz="3000" spc="0" baseline="1419" dirty="0" smtClean="0">
                <a:latin typeface="Bookman Old Style"/>
                <a:cs typeface="Bookman Old Style"/>
              </a:rPr>
              <a:t>a</a:t>
            </a:r>
            <a:r>
              <a:rPr sz="3000" spc="-25" baseline="1419" dirty="0" smtClean="0">
                <a:latin typeface="Bookman Old Style"/>
                <a:cs typeface="Bookman Old Style"/>
              </a:rPr>
              <a:t> </a:t>
            </a:r>
            <a:r>
              <a:rPr sz="3000" spc="0" baseline="1419" dirty="0" smtClean="0">
                <a:latin typeface="Bookman Old Style"/>
                <a:cs typeface="Bookman Old Style"/>
              </a:rPr>
              <a:t>P</a:t>
            </a:r>
            <a:r>
              <a:rPr sz="3000" spc="14" baseline="1419" dirty="0" smtClean="0">
                <a:latin typeface="Bookman Old Style"/>
                <a:cs typeface="Bookman Old Style"/>
              </a:rPr>
              <a:t>e</a:t>
            </a:r>
            <a:r>
              <a:rPr sz="3000" spc="-4" baseline="1419" dirty="0" smtClean="0">
                <a:latin typeface="Bookman Old Style"/>
                <a:cs typeface="Bookman Old Style"/>
              </a:rPr>
              <a:t>r</a:t>
            </a:r>
            <a:r>
              <a:rPr sz="3000" spc="0" baseline="1419" dirty="0" smtClean="0">
                <a:latin typeface="Bookman Old Style"/>
                <a:cs typeface="Bookman Old Style"/>
              </a:rPr>
              <a:t>lem</a:t>
            </a:r>
            <a:r>
              <a:rPr sz="3000" spc="-9" baseline="1419" dirty="0" smtClean="0">
                <a:latin typeface="Bookman Old Style"/>
                <a:cs typeface="Bookman Old Style"/>
              </a:rPr>
              <a:t>b</a:t>
            </a:r>
            <a:r>
              <a:rPr sz="3000" spc="0" baseline="1419" dirty="0" smtClean="0">
                <a:latin typeface="Bookman Old Style"/>
                <a:cs typeface="Bookman Old Style"/>
              </a:rPr>
              <a:t>a</a:t>
            </a:r>
            <a:r>
              <a:rPr sz="3000" spc="-14" baseline="1419" dirty="0" smtClean="0">
                <a:latin typeface="Bookman Old Style"/>
                <a:cs typeface="Bookman Old Style"/>
              </a:rPr>
              <a:t>g</a:t>
            </a:r>
            <a:r>
              <a:rPr sz="3000" spc="0" baseline="1419" dirty="0" smtClean="0">
                <a:latin typeface="Bookman Old Style"/>
                <a:cs typeface="Bookman Old Style"/>
              </a:rPr>
              <a:t>aan)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2347"/>
              </a:lnSpc>
              <a:spcBef>
                <a:spcPts val="181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nga</a:t>
            </a:r>
            <a:r>
              <a:rPr sz="2000" spc="-9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-19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anah</a:t>
            </a:r>
            <a:r>
              <a:rPr sz="2000" spc="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G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lian N</a:t>
            </a:r>
            <a:r>
              <a:rPr sz="2000" spc="14" dirty="0" smtClean="0">
                <a:latin typeface="Bookman Old Style"/>
                <a:cs typeface="Bookman Old Style"/>
              </a:rPr>
              <a:t>e</a:t>
            </a:r>
            <a:r>
              <a:rPr sz="2000" spc="-14" dirty="0" smtClean="0">
                <a:latin typeface="Bookman Old Style"/>
                <a:cs typeface="Bookman Old Style"/>
              </a:rPr>
              <a:t>g</a:t>
            </a:r>
            <a:r>
              <a:rPr sz="2000" spc="0" dirty="0" smtClean="0">
                <a:latin typeface="Bookman Old Style"/>
                <a:cs typeface="Bookman Old Style"/>
              </a:rPr>
              <a:t>eri</a:t>
            </a:r>
            <a:r>
              <a:rPr sz="2000" spc="-3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(S12</a:t>
            </a:r>
            <a:r>
              <a:rPr sz="2000" spc="-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N) 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2347"/>
              </a:lnSpc>
              <a:spcBef>
                <a:spcPts val="305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nga</a:t>
            </a:r>
            <a:r>
              <a:rPr sz="2000" spc="-9" dirty="0" smtClean="0">
                <a:latin typeface="Bookman Old Style"/>
                <a:cs typeface="Bookman Old Style"/>
              </a:rPr>
              <a:t>r</a:t>
            </a:r>
            <a:r>
              <a:rPr sz="2000" spc="0" dirty="0" smtClean="0">
                <a:latin typeface="Bookman Old Style"/>
                <a:cs typeface="Bookman Old Style"/>
              </a:rPr>
              <a:t>ah</a:t>
            </a:r>
            <a:r>
              <a:rPr sz="2000" spc="-25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Uk</a:t>
            </a:r>
            <a:r>
              <a:rPr sz="2000" spc="4" dirty="0" smtClean="0">
                <a:latin typeface="Bookman Old Style"/>
                <a:cs typeface="Bookman Old Style"/>
              </a:rPr>
              <a:t>u</a:t>
            </a:r>
            <a:r>
              <a:rPr sz="2000" spc="0" dirty="0" smtClean="0">
                <a:latin typeface="Bookman Old Style"/>
                <a:cs typeface="Bookman Old Style"/>
              </a:rPr>
              <a:t>r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0" dirty="0" smtClean="0">
                <a:latin typeface="Bookman Old Style"/>
                <a:cs typeface="Bookman Old Style"/>
              </a:rPr>
              <a:t>n</a:t>
            </a:r>
            <a:r>
              <a:rPr sz="2000" spc="-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metaan</a:t>
            </a:r>
            <a:r>
              <a:rPr sz="2000" spc="9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(S1</a:t>
            </a:r>
            <a:r>
              <a:rPr sz="2000" spc="4" dirty="0" smtClean="0">
                <a:latin typeface="Bookman Old Style"/>
                <a:cs typeface="Bookman Old Style"/>
              </a:rPr>
              <a:t>2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N) 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ts val="2347"/>
              </a:lnSpc>
              <a:spcBef>
                <a:spcPts val="305"/>
              </a:spcBef>
            </a:pPr>
            <a:r>
              <a:rPr sz="2000" spc="-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DAERAH</a:t>
            </a:r>
            <a:endParaRPr sz="2000" dirty="0">
              <a:latin typeface="Bookman Old Style"/>
              <a:cs typeface="Bookman Old Style"/>
            </a:endParaRPr>
          </a:p>
          <a:p>
            <a:pPr marL="12700" marR="32022">
              <a:lnSpc>
                <a:spcPts val="2315"/>
              </a:lnSpc>
              <a:spcBef>
                <a:spcPts val="420"/>
              </a:spcBef>
            </a:pPr>
            <a:r>
              <a:rPr sz="2000" spc="0" dirty="0" smtClean="0">
                <a:latin typeface="Bookman Old Style"/>
                <a:cs typeface="Bookman Old Style"/>
              </a:rPr>
              <a:t>P</a:t>
            </a:r>
            <a:r>
              <a:rPr sz="2000" spc="1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n</a:t>
            </a:r>
            <a:r>
              <a:rPr sz="2000" spc="-9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a</a:t>
            </a:r>
            <a:r>
              <a:rPr sz="2000" spc="4" dirty="0" smtClean="0">
                <a:latin typeface="Bookman Old Style"/>
                <a:cs typeface="Bookman Old Style"/>
              </a:rPr>
              <a:t>d</a:t>
            </a:r>
            <a:r>
              <a:rPr sz="2000" spc="0" dirty="0" smtClean="0">
                <a:latin typeface="Bookman Old Style"/>
                <a:cs typeface="Bookman Old Style"/>
              </a:rPr>
              <a:t>bir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-19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anah</a:t>
            </a:r>
            <a:r>
              <a:rPr sz="2000" spc="1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D</a:t>
            </a:r>
            <a:r>
              <a:rPr sz="2000" spc="4" dirty="0" smtClean="0">
                <a:latin typeface="Bookman Old Style"/>
                <a:cs typeface="Bookman Old Style"/>
              </a:rPr>
              <a:t>a</a:t>
            </a:r>
            <a:r>
              <a:rPr sz="2000" spc="9" dirty="0" smtClean="0">
                <a:latin typeface="Bookman Old Style"/>
                <a:cs typeface="Bookman Old Style"/>
              </a:rPr>
              <a:t>e</a:t>
            </a:r>
            <a:r>
              <a:rPr sz="2000" spc="0" dirty="0" smtClean="0">
                <a:latin typeface="Bookman Old Style"/>
                <a:cs typeface="Bookman Old Style"/>
              </a:rPr>
              <a:t>rah</a:t>
            </a:r>
            <a:r>
              <a:rPr sz="2000" spc="-34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(S12</a:t>
            </a:r>
            <a:r>
              <a:rPr sz="2000" spc="-19" dirty="0" smtClean="0">
                <a:latin typeface="Bookman Old Style"/>
                <a:cs typeface="Bookman Old Style"/>
              </a:rPr>
              <a:t> </a:t>
            </a:r>
            <a:r>
              <a:rPr sz="2000" spc="0" dirty="0" smtClean="0">
                <a:latin typeface="Bookman Old Style"/>
                <a:cs typeface="Bookman Old Style"/>
              </a:rPr>
              <a:t>K</a:t>
            </a:r>
            <a:r>
              <a:rPr sz="2000" spc="-25" dirty="0" smtClean="0">
                <a:latin typeface="Bookman Old Style"/>
                <a:cs typeface="Bookman Old Style"/>
              </a:rPr>
              <a:t>T</a:t>
            </a:r>
            <a:r>
              <a:rPr sz="2000" spc="0" dirty="0" smtClean="0">
                <a:latin typeface="Bookman Old Style"/>
                <a:cs typeface="Bookman Old Style"/>
              </a:rPr>
              <a:t>N)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652" y="4690736"/>
            <a:ext cx="150928" cy="538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00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  <a:p>
            <a:pPr marL="12700">
              <a:lnSpc>
                <a:spcPct val="88250"/>
              </a:lnSpc>
              <a:spcBef>
                <a:spcPts val="1157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652" y="5696830"/>
            <a:ext cx="15092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00"/>
              </a:spcBef>
            </a:pPr>
            <a:r>
              <a:rPr sz="1400" spc="0" dirty="0" smtClean="0">
                <a:solidFill>
                  <a:srgbClr val="DD8046"/>
                </a:solidFill>
                <a:latin typeface="Aharoni"/>
                <a:cs typeface="Aharoni"/>
              </a:rPr>
              <a:t></a:t>
            </a:r>
            <a:endParaRPr sz="1400">
              <a:latin typeface="Aharoni"/>
              <a:cs typeface="Aharon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26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8541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8176" y="739139"/>
            <a:ext cx="672084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6860" y="739139"/>
            <a:ext cx="635965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3111" y="739139"/>
            <a:ext cx="672083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3984" y="1289303"/>
            <a:ext cx="34290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" y="1880615"/>
            <a:ext cx="2095500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2744" y="1880615"/>
            <a:ext cx="411480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6384" y="1891284"/>
            <a:ext cx="1367027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5564" y="1891284"/>
            <a:ext cx="832103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9820" y="1891284"/>
            <a:ext cx="371855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5874" y="921393"/>
            <a:ext cx="57738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PERL</a:t>
            </a:r>
            <a:r>
              <a:rPr sz="3200" b="1" spc="-9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E</a:t>
            </a:r>
            <a:r>
              <a:rPr sz="3200" b="1" spc="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MBAG</a:t>
            </a:r>
            <a:r>
              <a:rPr sz="3200" b="1" spc="-14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A</a:t>
            </a:r>
            <a:r>
              <a:rPr sz="3200" b="1" spc="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AN</a:t>
            </a:r>
            <a:r>
              <a:rPr sz="3200" b="1" spc="-24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(P</a:t>
            </a:r>
            <a:r>
              <a:rPr sz="3200" b="1" spc="-9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E</a:t>
            </a:r>
            <a:r>
              <a:rPr sz="3200" b="1" spc="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R. 91)</a:t>
            </a:r>
            <a:endParaRPr sz="3200" b="1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93426"/>
            <a:ext cx="3787179" cy="399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483">
              <a:lnSpc>
                <a:spcPts val="2165"/>
              </a:lnSpc>
              <a:spcBef>
                <a:spcPts val="108"/>
              </a:spcBef>
            </a:pPr>
            <a:r>
              <a:rPr sz="3000" b="1" i="1" spc="0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sz="3000" b="1" i="1" spc="-9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sz="3000" b="1" i="1" spc="0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RKARA</a:t>
            </a:r>
            <a:r>
              <a:rPr sz="3000" b="1" i="1" spc="-29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000" b="1" i="1" spc="0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9</a:t>
            </a:r>
            <a:r>
              <a:rPr sz="3000" b="1" i="1" spc="4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1</a:t>
            </a:r>
            <a:r>
              <a:rPr sz="3000" b="1" i="1" spc="0" baseline="1437" dirty="0" smtClean="0">
                <a:solidFill>
                  <a:srgbClr val="0000FF"/>
                </a:solidFill>
                <a:latin typeface="Gill Sans MT"/>
                <a:cs typeface="Gill Sans MT"/>
              </a:rPr>
              <a:t>(1)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100021"/>
              </a:lnSpc>
              <a:spcBef>
                <a:spcPts val="455"/>
              </a:spcBef>
            </a:pPr>
            <a:r>
              <a:rPr sz="2000" i="1" spc="0" dirty="0" smtClean="0">
                <a:latin typeface="Gill Sans MT"/>
                <a:cs typeface="Gill Sans MT"/>
              </a:rPr>
              <a:t>Ma</a:t>
            </a:r>
            <a:r>
              <a:rPr sz="2000" i="1" spc="-14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a h</a:t>
            </a:r>
            <a:r>
              <a:rPr sz="2000" i="1" spc="-9" dirty="0" smtClean="0">
                <a:latin typeface="Gill Sans MT"/>
                <a:cs typeface="Gill Sans MT"/>
              </a:rPr>
              <a:t>e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-9" dirty="0" smtClean="0">
                <a:latin typeface="Gill Sans MT"/>
                <a:cs typeface="Gill Sans MT"/>
              </a:rPr>
              <a:t>d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14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h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-4" dirty="0" smtClean="0">
                <a:latin typeface="Gill Sans MT"/>
                <a:cs typeface="Gill Sans MT"/>
              </a:rPr>
              <a:t>ad</a:t>
            </a:r>
            <a:r>
              <a:rPr sz="2000" i="1" spc="0" dirty="0" smtClean="0">
                <a:latin typeface="Gill Sans MT"/>
                <a:cs typeface="Gill Sans MT"/>
              </a:rPr>
              <a:t>a s</a:t>
            </a:r>
            <a:r>
              <a:rPr sz="2000" i="1" spc="-9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atu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Ma</a:t>
            </a:r>
            <a:r>
              <a:rPr sz="2000" i="1" spc="-9" dirty="0" smtClean="0">
                <a:latin typeface="Gill Sans MT"/>
                <a:cs typeface="Gill Sans MT"/>
              </a:rPr>
              <a:t>j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s </a:t>
            </a:r>
            <a:r>
              <a:rPr sz="2000" i="1" spc="-219" dirty="0" smtClean="0">
                <a:latin typeface="Gill Sans MT"/>
                <a:cs typeface="Gill Sans MT"/>
              </a:rPr>
              <a:t>T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ah</a:t>
            </a:r>
            <a:r>
              <a:rPr sz="2000" i="1" spc="-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Ne</a:t>
            </a:r>
            <a:r>
              <a:rPr sz="2000" i="1" spc="-9" dirty="0" smtClean="0">
                <a:latin typeface="Gill Sans MT"/>
                <a:cs typeface="Gill Sans MT"/>
              </a:rPr>
              <a:t>g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44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 </a:t>
            </a:r>
            <a:r>
              <a:rPr sz="2000" i="1" spc="-29" dirty="0" smtClean="0">
                <a:latin typeface="Gill Sans MT"/>
                <a:cs typeface="Gill Sans MT"/>
              </a:rPr>
              <a:t>y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</a:t>
            </a:r>
            <a:r>
              <a:rPr sz="2000" i="1" spc="-1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te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d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 d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ip</a:t>
            </a:r>
            <a:r>
              <a:rPr sz="2000" i="1" spc="-4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da seo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 Mente</a:t>
            </a:r>
            <a:r>
              <a:rPr sz="2000" i="1" spc="25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 se</a:t>
            </a:r>
            <a:r>
              <a:rPr sz="2000" i="1" spc="-9" dirty="0" smtClean="0">
                <a:latin typeface="Gill Sans MT"/>
                <a:cs typeface="Gill Sans MT"/>
              </a:rPr>
              <a:t>b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g</a:t>
            </a:r>
            <a:r>
              <a:rPr sz="2000" i="1" spc="0" dirty="0" smtClean="0">
                <a:latin typeface="Gill Sans MT"/>
                <a:cs typeface="Gill Sans MT"/>
              </a:rPr>
              <a:t>ai</a:t>
            </a:r>
            <a:r>
              <a:rPr sz="2000" i="1" spc="-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pen</a:t>
            </a:r>
            <a:r>
              <a:rPr sz="2000" i="1" spc="-44" dirty="0" smtClean="0">
                <a:latin typeface="Gill Sans MT"/>
                <a:cs typeface="Gill Sans MT"/>
              </a:rPr>
              <a:t>g</a:t>
            </a:r>
            <a:r>
              <a:rPr sz="2000" i="1" spc="0" dirty="0" smtClean="0">
                <a:latin typeface="Gill Sans MT"/>
                <a:cs typeface="Gill Sans MT"/>
              </a:rPr>
              <a:t>er</a:t>
            </a:r>
            <a:r>
              <a:rPr sz="2000" i="1" spc="-9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s</a:t>
            </a:r>
            <a:r>
              <a:rPr sz="2000" i="1" spc="-4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, seo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 </a:t>
            </a:r>
            <a:r>
              <a:rPr sz="2000" i="1" spc="-34" dirty="0" smtClean="0">
                <a:latin typeface="Gill Sans MT"/>
                <a:cs typeface="Gill Sans MT"/>
              </a:rPr>
              <a:t>w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il</a:t>
            </a:r>
            <a:r>
              <a:rPr sz="2000" i="1" spc="-2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d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</a:t>
            </a:r>
            <a:r>
              <a:rPr sz="2000" i="1" spc="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set</a:t>
            </a:r>
            <a:r>
              <a:rPr sz="2000" i="1" spc="-4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ap Ne</a:t>
            </a:r>
            <a:r>
              <a:rPr sz="2000" i="1" spc="-39" dirty="0" smtClean="0">
                <a:latin typeface="Gill Sans MT"/>
                <a:cs typeface="Gill Sans MT"/>
              </a:rPr>
              <a:t>g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 </a:t>
            </a:r>
            <a:r>
              <a:rPr sz="2000" i="1" spc="-29" dirty="0" smtClean="0">
                <a:latin typeface="Gill Sans MT"/>
                <a:cs typeface="Gill Sans MT"/>
              </a:rPr>
              <a:t>y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 h</a:t>
            </a:r>
            <a:r>
              <a:rPr sz="2000" i="1" spc="-9" dirty="0" smtClean="0">
                <a:latin typeface="Gill Sans MT"/>
                <a:cs typeface="Gill Sans MT"/>
              </a:rPr>
              <a:t>e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-9" dirty="0" smtClean="0">
                <a:latin typeface="Gill Sans MT"/>
                <a:cs typeface="Gill Sans MT"/>
              </a:rPr>
              <a:t>d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14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h</a:t>
            </a:r>
            <a:r>
              <a:rPr sz="2000" i="1" spc="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d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nt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k ol</a:t>
            </a:r>
            <a:r>
              <a:rPr sz="2000" i="1" spc="-4" dirty="0" smtClean="0">
                <a:latin typeface="Gill Sans MT"/>
                <a:cs typeface="Gill Sans MT"/>
              </a:rPr>
              <a:t>e</a:t>
            </a:r>
            <a:r>
              <a:rPr sz="2000" i="1" spc="0" dirty="0" smtClean="0">
                <a:latin typeface="Gill Sans MT"/>
                <a:cs typeface="Gill Sans MT"/>
              </a:rPr>
              <a:t>h Ra</a:t>
            </a:r>
            <a:r>
              <a:rPr sz="2000" i="1" spc="-9" dirty="0" smtClean="0">
                <a:latin typeface="Gill Sans MT"/>
                <a:cs typeface="Gill Sans MT"/>
              </a:rPr>
              <a:t>j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at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u</a:t>
            </a:r>
            <a:r>
              <a:rPr sz="2000" i="1" spc="-354" dirty="0" smtClean="0">
                <a:latin typeface="Gill Sans MT"/>
                <a:cs typeface="Gill Sans MT"/>
              </a:rPr>
              <a:t> </a:t>
            </a:r>
            <a:r>
              <a:rPr sz="2000" i="1" spc="-154" dirty="0" smtClean="0">
                <a:latin typeface="Gill Sans MT"/>
                <a:cs typeface="Gill Sans MT"/>
              </a:rPr>
              <a:t>Y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 </a:t>
            </a:r>
            <a:r>
              <a:rPr sz="2000" i="1" spc="-4" dirty="0" smtClean="0">
                <a:latin typeface="Gill Sans MT"/>
                <a:cs typeface="Gill Sans MT"/>
              </a:rPr>
              <a:t>di</a:t>
            </a:r>
            <a:r>
              <a:rPr sz="2000" i="1" spc="4" dirty="0" smtClean="0">
                <a:latin typeface="Gill Sans MT"/>
                <a:cs typeface="Gill Sans MT"/>
              </a:rPr>
              <a:t>-</a:t>
            </a:r>
            <a:r>
              <a:rPr sz="2000" i="1" spc="-34" dirty="0" smtClean="0">
                <a:latin typeface="Gill Sans MT"/>
                <a:cs typeface="Gill Sans MT"/>
              </a:rPr>
              <a:t>P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75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tua</a:t>
            </a:r>
            <a:r>
              <a:rPr sz="2000" i="1" spc="-1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Ne</a:t>
            </a:r>
            <a:r>
              <a:rPr sz="2000" i="1" spc="-39" dirty="0" smtClean="0">
                <a:latin typeface="Gill Sans MT"/>
                <a:cs typeface="Gill Sans MT"/>
              </a:rPr>
              <a:t>g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i,</a:t>
            </a:r>
            <a:r>
              <a:rPr sz="2000" i="1" spc="-194" dirty="0" smtClean="0">
                <a:latin typeface="Gill Sans MT"/>
                <a:cs typeface="Gill Sans MT"/>
              </a:rPr>
              <a:t> </a:t>
            </a:r>
            <a:r>
              <a:rPr sz="2000" i="1" spc="-4" dirty="0" smtClean="0">
                <a:latin typeface="Gill Sans MT"/>
                <a:cs typeface="Gill Sans MT"/>
              </a:rPr>
              <a:t>da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-4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ap</a:t>
            </a:r>
            <a:r>
              <a:rPr sz="2000" i="1" spc="-4" dirty="0" smtClean="0">
                <a:latin typeface="Gill Sans MT"/>
                <a:cs typeface="Gill Sans MT"/>
              </a:rPr>
              <a:t>a</a:t>
            </a:r>
            <a:r>
              <a:rPr sz="2000" i="1" spc="4" dirty="0" smtClean="0">
                <a:latin typeface="Gill Sans MT"/>
                <a:cs typeface="Gill Sans MT"/>
              </a:rPr>
              <a:t>-</a:t>
            </a:r>
            <a:r>
              <a:rPr sz="2000" i="1" spc="0" dirty="0" smtClean="0">
                <a:latin typeface="Gill Sans MT"/>
                <a:cs typeface="Gill Sans MT"/>
              </a:rPr>
              <a:t>apa</a:t>
            </a:r>
            <a:r>
              <a:rPr sz="2000" i="1" spc="-19" dirty="0" smtClean="0">
                <a:latin typeface="Gill Sans MT"/>
                <a:cs typeface="Gill Sans MT"/>
              </a:rPr>
              <a:t> </a:t>
            </a:r>
            <a:r>
              <a:rPr sz="2000" i="1" spc="-4" dirty="0" smtClean="0">
                <a:latin typeface="Gill Sans MT"/>
                <a:cs typeface="Gill Sans MT"/>
              </a:rPr>
              <a:t>bilangan </a:t>
            </a:r>
            <a:r>
              <a:rPr sz="2000" i="1" spc="-34" dirty="0" smtClean="0">
                <a:latin typeface="Gill Sans MT"/>
                <a:cs typeface="Gill Sans MT"/>
              </a:rPr>
              <a:t>w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il</a:t>
            </a:r>
            <a:r>
              <a:rPr sz="2000" i="1" spc="-19" dirty="0" smtClean="0">
                <a:latin typeface="Gill Sans MT"/>
                <a:cs typeface="Gill Sans MT"/>
              </a:rPr>
              <a:t> </a:t>
            </a:r>
            <a:r>
              <a:rPr sz="2000" i="1" spc="-10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j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-34" dirty="0" smtClean="0">
                <a:latin typeface="Gill Sans MT"/>
                <a:cs typeface="Gill Sans MT"/>
              </a:rPr>
              <a:t>P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se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ut</a:t>
            </a:r>
            <a:r>
              <a:rPr sz="2000" i="1" spc="-4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an </a:t>
            </a:r>
            <a:r>
              <a:rPr sz="2000" i="1" spc="-29" dirty="0" smtClean="0">
                <a:latin typeface="Gill Sans MT"/>
                <a:cs typeface="Gill Sans MT"/>
              </a:rPr>
              <a:t>y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n</a:t>
            </a:r>
            <a:r>
              <a:rPr sz="2000" i="1" spc="0" dirty="0" smtClean="0">
                <a:latin typeface="Gill Sans MT"/>
                <a:cs typeface="Gill Sans MT"/>
              </a:rPr>
              <a:t>g d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nt</a:t>
            </a:r>
            <a:r>
              <a:rPr sz="2000" i="1" spc="-9" dirty="0" smtClean="0">
                <a:latin typeface="Gill Sans MT"/>
                <a:cs typeface="Gill Sans MT"/>
              </a:rPr>
              <a:t>i</a:t>
            </a:r>
            <a:r>
              <a:rPr sz="2000" i="1" spc="0" dirty="0" smtClean="0">
                <a:latin typeface="Gill Sans MT"/>
                <a:cs typeface="Gill Sans MT"/>
              </a:rPr>
              <a:t>k oleh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-10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j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n </a:t>
            </a:r>
            <a:r>
              <a:rPr sz="2000" i="1" spc="-34" dirty="0" smtClean="0">
                <a:latin typeface="Gill Sans MT"/>
                <a:cs typeface="Gill Sans MT"/>
              </a:rPr>
              <a:t>P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se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ut</a:t>
            </a:r>
            <a:r>
              <a:rPr sz="2000" i="1" spc="-4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an tet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pi,</a:t>
            </a:r>
            <a:r>
              <a:rPr sz="2000" i="1" spc="-20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te</a:t>
            </a:r>
            <a:r>
              <a:rPr sz="2000" i="1" spc="75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ta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l</a:t>
            </a:r>
            <a:r>
              <a:rPr sz="2000" i="1" spc="-9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k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-100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ep</a:t>
            </a:r>
            <a:r>
              <a:rPr sz="2000" i="1" spc="-4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da</a:t>
            </a:r>
            <a:r>
              <a:rPr sz="2000" i="1" spc="-25" dirty="0" smtClean="0">
                <a:latin typeface="Gill Sans MT"/>
                <a:cs typeface="Gill Sans MT"/>
              </a:rPr>
              <a:t> </a:t>
            </a:r>
            <a:r>
              <a:rPr sz="2000" i="1" spc="-79" dirty="0" smtClean="0">
                <a:latin typeface="Gill Sans MT"/>
                <a:cs typeface="Gill Sans MT"/>
              </a:rPr>
              <a:t>F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s</a:t>
            </a:r>
            <a:r>
              <a:rPr sz="2000" i="1" spc="0" dirty="0" smtClean="0">
                <a:latin typeface="Gill Sans MT"/>
                <a:cs typeface="Gill Sans MT"/>
              </a:rPr>
              <a:t>al (5) </a:t>
            </a:r>
            <a:r>
              <a:rPr sz="2000" i="1" spc="-34" dirty="0" smtClean="0">
                <a:latin typeface="Gill Sans MT"/>
                <a:cs typeface="Gill Sans MT"/>
              </a:rPr>
              <a:t>P</a:t>
            </a:r>
            <a:r>
              <a:rPr sz="2000" i="1" spc="0" dirty="0" smtClean="0">
                <a:latin typeface="Gill Sans MT"/>
                <a:cs typeface="Gill Sans MT"/>
              </a:rPr>
              <a:t>er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44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 95E,</a:t>
            </a:r>
            <a:r>
              <a:rPr sz="2000" i="1" spc="-219" dirty="0" smtClean="0">
                <a:latin typeface="Gill Sans MT"/>
                <a:cs typeface="Gill Sans MT"/>
              </a:rPr>
              <a:t> </a:t>
            </a:r>
            <a:r>
              <a:rPr sz="2000" i="1" spc="-4" dirty="0" smtClean="0">
                <a:latin typeface="Gill Sans MT"/>
                <a:cs typeface="Gill Sans MT"/>
              </a:rPr>
              <a:t>bilanga</a:t>
            </a:r>
            <a:r>
              <a:rPr sz="2000" i="1" spc="0" dirty="0" smtClean="0">
                <a:latin typeface="Gill Sans MT"/>
                <a:cs typeface="Gill Sans MT"/>
              </a:rPr>
              <a:t>n</a:t>
            </a:r>
            <a:r>
              <a:rPr sz="2000" i="1" spc="4" dirty="0" smtClean="0">
                <a:latin typeface="Gill Sans MT"/>
                <a:cs typeface="Gill Sans MT"/>
              </a:rPr>
              <a:t> </a:t>
            </a:r>
            <a:r>
              <a:rPr sz="2000" i="1" spc="-34" dirty="0" smtClean="0">
                <a:latin typeface="Gill Sans MT"/>
                <a:cs typeface="Gill Sans MT"/>
              </a:rPr>
              <a:t>w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il</a:t>
            </a:r>
            <a:r>
              <a:rPr sz="2000" i="1" spc="-25" dirty="0" smtClean="0">
                <a:latin typeface="Gill Sans MT"/>
                <a:cs typeface="Gill Sans MT"/>
              </a:rPr>
              <a:t> </a:t>
            </a:r>
            <a:r>
              <a:rPr sz="2000" i="1" spc="-10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-3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j</a:t>
            </a:r>
            <a:r>
              <a:rPr sz="2000" i="1" spc="0" dirty="0" smtClean="0">
                <a:latin typeface="Gill Sans MT"/>
                <a:cs typeface="Gill Sans MT"/>
              </a:rPr>
              <a:t>a</a:t>
            </a:r>
            <a:r>
              <a:rPr sz="2000" i="1" spc="-9" dirty="0" smtClean="0">
                <a:latin typeface="Gill Sans MT"/>
                <a:cs typeface="Gill Sans MT"/>
              </a:rPr>
              <a:t>a</a:t>
            </a:r>
            <a:r>
              <a:rPr sz="2000" i="1" spc="0" dirty="0" smtClean="0">
                <a:latin typeface="Gill Sans MT"/>
                <a:cs typeface="Gill Sans MT"/>
              </a:rPr>
              <a:t>n </a:t>
            </a:r>
            <a:r>
              <a:rPr sz="2000" i="1" spc="-34" dirty="0" smtClean="0">
                <a:latin typeface="Gill Sans MT"/>
                <a:cs typeface="Gill Sans MT"/>
              </a:rPr>
              <a:t>P</a:t>
            </a:r>
            <a:r>
              <a:rPr sz="2000" i="1" spc="0" dirty="0" smtClean="0">
                <a:latin typeface="Gill Sans MT"/>
                <a:cs typeface="Gill Sans MT"/>
              </a:rPr>
              <a:t>e</a:t>
            </a:r>
            <a:r>
              <a:rPr sz="2000" i="1" spc="29" dirty="0" smtClean="0">
                <a:latin typeface="Gill Sans MT"/>
                <a:cs typeface="Gill Sans MT"/>
              </a:rPr>
              <a:t>r</a:t>
            </a:r>
            <a:r>
              <a:rPr sz="2000" i="1" spc="0" dirty="0" smtClean="0">
                <a:latin typeface="Gill Sans MT"/>
                <a:cs typeface="Gill Sans MT"/>
              </a:rPr>
              <a:t>se</a:t>
            </a:r>
            <a:r>
              <a:rPr sz="2000" i="1" spc="-9" dirty="0" smtClean="0">
                <a:latin typeface="Gill Sans MT"/>
                <a:cs typeface="Gill Sans MT"/>
              </a:rPr>
              <a:t>k</a:t>
            </a:r>
            <a:r>
              <a:rPr sz="2000" i="1" spc="0" dirty="0" smtClean="0">
                <a:latin typeface="Gill Sans MT"/>
                <a:cs typeface="Gill Sans MT"/>
              </a:rPr>
              <a:t>ut</a:t>
            </a:r>
            <a:r>
              <a:rPr sz="2000" i="1" spc="-4" dirty="0" smtClean="0">
                <a:latin typeface="Gill Sans MT"/>
                <a:cs typeface="Gill Sans MT"/>
              </a:rPr>
              <a:t>u</a:t>
            </a:r>
            <a:r>
              <a:rPr sz="2000" i="1" spc="0" dirty="0" smtClean="0">
                <a:latin typeface="Gill Sans MT"/>
                <a:cs typeface="Gill Sans MT"/>
              </a:rPr>
              <a:t>an ti</a:t>
            </a:r>
            <a:r>
              <a:rPr sz="2000" i="1" spc="-9" dirty="0" smtClean="0">
                <a:latin typeface="Gill Sans MT"/>
                <a:cs typeface="Gill Sans MT"/>
              </a:rPr>
              <a:t>d</a:t>
            </a:r>
            <a:r>
              <a:rPr sz="2000" i="1" spc="0" dirty="0" smtClean="0">
                <a:latin typeface="Gill Sans MT"/>
                <a:cs typeface="Gill Sans MT"/>
              </a:rPr>
              <a:t>ak</a:t>
            </a:r>
            <a:r>
              <a:rPr sz="2000" i="1" spc="-9" dirty="0" smtClean="0">
                <a:latin typeface="Gill Sans MT"/>
                <a:cs typeface="Gill Sans MT"/>
              </a:rPr>
              <a:t> </a:t>
            </a:r>
            <a:r>
              <a:rPr sz="2000" i="1" spc="0" dirty="0" smtClean="0">
                <a:latin typeface="Gill Sans MT"/>
                <a:cs typeface="Gill Sans MT"/>
              </a:rPr>
              <a:t>bo</a:t>
            </a:r>
            <a:r>
              <a:rPr sz="2000" i="1" spc="-4" dirty="0" smtClean="0">
                <a:latin typeface="Gill Sans MT"/>
                <a:cs typeface="Gill Sans MT"/>
              </a:rPr>
              <a:t>l</a:t>
            </a:r>
            <a:r>
              <a:rPr sz="2000" i="1" spc="0" dirty="0" smtClean="0">
                <a:latin typeface="Gill Sans MT"/>
                <a:cs typeface="Gill Sans MT"/>
              </a:rPr>
              <a:t>eh mele</a:t>
            </a:r>
            <a:r>
              <a:rPr sz="2000" i="1" spc="-9" dirty="0" smtClean="0">
                <a:latin typeface="Gill Sans MT"/>
                <a:cs typeface="Gill Sans MT"/>
              </a:rPr>
              <a:t>b</a:t>
            </a:r>
            <a:r>
              <a:rPr sz="2000" i="1" spc="0" dirty="0" smtClean="0">
                <a:latin typeface="Gill Sans MT"/>
                <a:cs typeface="Gill Sans MT"/>
              </a:rPr>
              <a:t>i</a:t>
            </a:r>
            <a:r>
              <a:rPr sz="2000" i="1" spc="-9" dirty="0" smtClean="0">
                <a:latin typeface="Gill Sans MT"/>
                <a:cs typeface="Gill Sans MT"/>
              </a:rPr>
              <a:t>h</a:t>
            </a:r>
            <a:r>
              <a:rPr sz="2000" i="1" spc="0" dirty="0" smtClean="0">
                <a:latin typeface="Gill Sans MT"/>
                <a:cs typeface="Gill Sans MT"/>
              </a:rPr>
              <a:t>i sepu</a:t>
            </a:r>
            <a:r>
              <a:rPr sz="2000" i="1" spc="-9" dirty="0" smtClean="0">
                <a:latin typeface="Gill Sans MT"/>
                <a:cs typeface="Gill Sans MT"/>
              </a:rPr>
              <a:t>l</a:t>
            </a:r>
            <a:r>
              <a:rPr sz="2000" i="1" spc="0" dirty="0" smtClean="0">
                <a:latin typeface="Gill Sans MT"/>
                <a:cs typeface="Gill Sans MT"/>
              </a:rPr>
              <a:t>u</a:t>
            </a:r>
            <a:r>
              <a:rPr sz="2000" i="1" spc="-4" dirty="0" smtClean="0">
                <a:latin typeface="Gill Sans MT"/>
                <a:cs typeface="Gill Sans MT"/>
              </a:rPr>
              <a:t>h</a:t>
            </a:r>
            <a:r>
              <a:rPr sz="2000" i="1" spc="0" dirty="0" smtClean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7829" y="1989801"/>
            <a:ext cx="3793560" cy="4150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065">
              <a:lnSpc>
                <a:spcPts val="1955"/>
              </a:lnSpc>
              <a:spcBef>
                <a:spcPts val="97"/>
              </a:spcBef>
            </a:pPr>
            <a:r>
              <a:rPr sz="1800" b="1" i="1" spc="-4" dirty="0" smtClean="0">
                <a:solidFill>
                  <a:srgbClr val="0000FF"/>
                </a:solidFill>
                <a:latin typeface="Gill Sans MT"/>
                <a:cs typeface="Gill Sans MT"/>
              </a:rPr>
              <a:t>PE</a:t>
            </a:r>
            <a:r>
              <a:rPr sz="1800" b="1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RK</a:t>
            </a:r>
            <a:r>
              <a:rPr sz="1800" b="1" i="1" spc="4" dirty="0" smtClean="0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sz="1800" b="1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RA</a:t>
            </a:r>
            <a:r>
              <a:rPr sz="1800" b="1" i="1" spc="9" dirty="0" smtClean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800" b="1" i="1" spc="4" dirty="0" smtClean="0">
                <a:solidFill>
                  <a:srgbClr val="0000FF"/>
                </a:solidFill>
                <a:latin typeface="Gill Sans MT"/>
                <a:cs typeface="Gill Sans MT"/>
              </a:rPr>
              <a:t>91(5)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21"/>
              </a:lnSpc>
              <a:spcBef>
                <a:spcPts val="409"/>
              </a:spcBef>
            </a:pPr>
            <a:r>
              <a:rPr sz="1800" i="1" spc="0" dirty="0" smtClean="0">
                <a:latin typeface="Gill Sans MT"/>
                <a:cs typeface="Gill Sans MT"/>
              </a:rPr>
              <a:t>“A</a:t>
            </a:r>
            <a:r>
              <a:rPr sz="1800" i="1" spc="-4" dirty="0" smtClean="0">
                <a:latin typeface="Gill Sans MT"/>
                <a:cs typeface="Gill Sans MT"/>
              </a:rPr>
              <a:t>d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l</a:t>
            </a:r>
            <a:r>
              <a:rPr sz="1800" i="1" spc="0" dirty="0" smtClean="0">
                <a:latin typeface="Gill Sans MT"/>
                <a:cs typeface="Gill Sans MT"/>
              </a:rPr>
              <a:t>ah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menj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di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-79" dirty="0" smtClean="0">
                <a:latin typeface="Gill Sans MT"/>
                <a:cs typeface="Gill Sans MT"/>
              </a:rPr>
              <a:t>k</a:t>
            </a:r>
            <a:r>
              <a:rPr sz="1800" i="1" spc="-9" dirty="0" smtClean="0">
                <a:latin typeface="Gill Sans MT"/>
                <a:cs typeface="Gill Sans MT"/>
              </a:rPr>
              <a:t>e</a:t>
            </a:r>
            <a:r>
              <a:rPr sz="1800" i="1" spc="-39" dirty="0" smtClean="0">
                <a:latin typeface="Gill Sans MT"/>
                <a:cs typeface="Gill Sans MT"/>
              </a:rPr>
              <a:t>w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ipan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Ma</a:t>
            </a:r>
            <a:r>
              <a:rPr sz="1800" i="1" spc="-4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lis</a:t>
            </a:r>
            <a:r>
              <a:rPr sz="1800" i="1" spc="-264" dirty="0" smtClean="0">
                <a:latin typeface="Gill Sans MT"/>
                <a:cs typeface="Gill Sans MT"/>
              </a:rPr>
              <a:t> </a:t>
            </a:r>
            <a:r>
              <a:rPr sz="1800" i="1" spc="-200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ah Nega</a:t>
            </a:r>
            <a:r>
              <a:rPr sz="1800" i="1" spc="-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 membent</a:t>
            </a:r>
            <a:r>
              <a:rPr sz="1800" i="1" spc="-9" dirty="0" smtClean="0">
                <a:latin typeface="Gill Sans MT"/>
                <a:cs typeface="Gill Sans MT"/>
              </a:rPr>
              <a:t>u</a:t>
            </a:r>
            <a:r>
              <a:rPr sz="1800" i="1" spc="4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,</a:t>
            </a:r>
            <a:r>
              <a:rPr sz="1800" i="1" spc="-14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34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i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masa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-79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1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semas</a:t>
            </a:r>
            <a:r>
              <a:rPr sz="1800" i="1" spc="-4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, den</a:t>
            </a:r>
            <a:r>
              <a:rPr sz="1800" i="1" spc="-4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an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beru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i</a:t>
            </a:r>
            <a:r>
              <a:rPr sz="1800" i="1" spc="0" dirty="0" smtClean="0">
                <a:latin typeface="Gill Sans MT"/>
                <a:cs typeface="Gill Sans MT"/>
              </a:rPr>
              <a:t>ng</a:t>
            </a:r>
            <a:r>
              <a:rPr sz="1800" i="1" spc="3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den</a:t>
            </a:r>
            <a:r>
              <a:rPr sz="1800" i="1" spc="-4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an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-100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 </a:t>
            </a:r>
            <a:r>
              <a:rPr sz="1800" i="1" spc="-39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se</a:t>
            </a:r>
            <a:r>
              <a:rPr sz="1800" i="1" spc="4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n,</a:t>
            </a:r>
            <a:r>
              <a:rPr sz="1800" i="1" spc="-134" dirty="0" smtClean="0">
                <a:latin typeface="Gill Sans MT"/>
                <a:cs typeface="Gill Sans MT"/>
              </a:rPr>
              <a:t> </a:t>
            </a:r>
            <a:r>
              <a:rPr sz="1800" i="1" spc="-100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4" dirty="0" smtClean="0">
                <a:latin typeface="Gill Sans MT"/>
                <a:cs typeface="Gill Sans MT"/>
              </a:rPr>
              <a:t>-</a:t>
            </a:r>
            <a:r>
              <a:rPr sz="1800" i="1" spc="-79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4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Ne</a:t>
            </a:r>
            <a:r>
              <a:rPr sz="1800" i="1" spc="-25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i</a:t>
            </a:r>
            <a:r>
              <a:rPr sz="1800" i="1" spc="-14" dirty="0" smtClean="0">
                <a:latin typeface="Gill Sans MT"/>
                <a:cs typeface="Gill Sans MT"/>
              </a:rPr>
              <a:t> </a:t>
            </a:r>
            <a:r>
              <a:rPr sz="1800" i="1" spc="-4" dirty="0" smtClean="0">
                <a:latin typeface="Gill Sans MT"/>
                <a:cs typeface="Gill Sans MT"/>
              </a:rPr>
              <a:t>dan </a:t>
            </a:r>
            <a:r>
              <a:rPr sz="1800" i="1" spc="0" dirty="0" smtClean="0">
                <a:latin typeface="Gill Sans MT"/>
                <a:cs typeface="Gill Sans MT"/>
              </a:rPr>
              <a:t>Ma</a:t>
            </a:r>
            <a:r>
              <a:rPr sz="1800" i="1" spc="-4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lis</a:t>
            </a:r>
            <a:r>
              <a:rPr sz="1800" i="1" spc="9" dirty="0" smtClean="0">
                <a:latin typeface="Gill Sans MT"/>
                <a:cs typeface="Gill Sans MT"/>
              </a:rPr>
              <a:t> </a:t>
            </a:r>
            <a:r>
              <a:rPr sz="1800" i="1" spc="-100" dirty="0" smtClean="0">
                <a:latin typeface="Gill Sans MT"/>
                <a:cs typeface="Gill Sans MT"/>
              </a:rPr>
              <a:t>K</a:t>
            </a:r>
            <a:r>
              <a:rPr sz="1800" i="1" spc="-9" dirty="0" smtClean="0">
                <a:latin typeface="Gill Sans MT"/>
                <a:cs typeface="Gill Sans MT"/>
              </a:rPr>
              <a:t>e</a:t>
            </a:r>
            <a:r>
              <a:rPr sz="1800" i="1" spc="-39" dirty="0" smtClean="0">
                <a:latin typeface="Gill Sans MT"/>
                <a:cs typeface="Gill Sans MT"/>
              </a:rPr>
              <a:t>w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gan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Nega</a:t>
            </a:r>
            <a:r>
              <a:rPr sz="1800" i="1" spc="-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a,</a:t>
            </a:r>
            <a:r>
              <a:rPr sz="1800" i="1" spc="-15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s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d</a:t>
            </a:r>
            <a:r>
              <a:rPr sz="1800" i="1" spc="-9" dirty="0" smtClean="0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sz="1800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s</a:t>
            </a:r>
            <a:r>
              <a:rPr sz="1800" i="1" spc="-4" dirty="0" smtClean="0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sz="1800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r Neg</a:t>
            </a:r>
            <a:r>
              <a:rPr sz="1800" i="1" spc="-9" dirty="0" smtClean="0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sz="1800" i="1" spc="-34" dirty="0" smtClean="0">
                <a:solidFill>
                  <a:srgbClr val="0000FF"/>
                </a:solidFill>
                <a:latin typeface="Gill Sans MT"/>
                <a:cs typeface="Gill Sans MT"/>
              </a:rPr>
              <a:t>r</a:t>
            </a:r>
            <a:r>
              <a:rPr sz="1800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a 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t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k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mem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j</a:t>
            </a:r>
            <a:r>
              <a:rPr sz="1800" i="1" spc="-9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kan</a:t>
            </a:r>
            <a:r>
              <a:rPr sz="1800" i="1" spc="49" dirty="0" smtClean="0">
                <a:latin typeface="Gill Sans MT"/>
                <a:cs typeface="Gill Sans MT"/>
              </a:rPr>
              <a:t> </a:t>
            </a:r>
            <a:r>
              <a:rPr sz="1800" i="1" spc="-4" dirty="0" smtClean="0">
                <a:latin typeface="Gill Sans MT"/>
                <a:cs typeface="Gill Sans MT"/>
              </a:rPr>
              <a:t>da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men</a:t>
            </a:r>
            <a:r>
              <a:rPr sz="1800" i="1" spc="-4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44" dirty="0" smtClean="0">
                <a:latin typeface="Gill Sans MT"/>
                <a:cs typeface="Gill Sans MT"/>
              </a:rPr>
              <a:t>w</a:t>
            </a:r>
            <a:r>
              <a:rPr sz="1800" i="1" spc="0" dirty="0" smtClean="0">
                <a:latin typeface="Gill Sans MT"/>
                <a:cs typeface="Gill Sans MT"/>
              </a:rPr>
              <a:t>al </a:t>
            </a:r>
            <a:r>
              <a:rPr sz="1800" i="1" spc="4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engg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an</a:t>
            </a:r>
            <a:r>
              <a:rPr sz="1800" i="1" spc="3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t</a:t>
            </a:r>
            <a:r>
              <a:rPr sz="1800" i="1" spc="-4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h</a:t>
            </a:r>
            <a:r>
              <a:rPr sz="1800" i="1" spc="3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di</a:t>
            </a:r>
            <a:r>
              <a:rPr sz="1800" i="1" spc="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selur</a:t>
            </a:r>
            <a:r>
              <a:rPr sz="1800" i="1" spc="-9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h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-39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se</a:t>
            </a:r>
            <a:r>
              <a:rPr sz="1800" i="1" spc="4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 b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gi</a:t>
            </a:r>
            <a:r>
              <a:rPr sz="1800" i="1" spc="1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maks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25" dirty="0" smtClean="0">
                <a:latin typeface="Gill Sans MT"/>
                <a:cs typeface="Gill Sans MT"/>
              </a:rPr>
              <a:t> </a:t>
            </a:r>
            <a:r>
              <a:rPr sz="1800" i="1" spc="4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erlomb</a:t>
            </a:r>
            <a:r>
              <a:rPr sz="1800" i="1" spc="-9" dirty="0" smtClean="0">
                <a:latin typeface="Gill Sans MT"/>
                <a:cs typeface="Gill Sans MT"/>
              </a:rPr>
              <a:t>o</a:t>
            </a:r>
            <a:r>
              <a:rPr sz="1800" i="1" spc="0" dirty="0" smtClean="0">
                <a:latin typeface="Gill Sans MT"/>
                <a:cs typeface="Gill Sans MT"/>
              </a:rPr>
              <a:t>ng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n,</a:t>
            </a:r>
            <a:r>
              <a:rPr sz="1800" i="1" spc="-114" dirty="0" smtClean="0">
                <a:latin typeface="Gill Sans MT"/>
                <a:cs typeface="Gill Sans MT"/>
              </a:rPr>
              <a:t> </a:t>
            </a:r>
            <a:r>
              <a:rPr sz="1800" i="1" spc="4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75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t</a:t>
            </a:r>
            <a:r>
              <a:rPr sz="1800" i="1" spc="-4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-9" dirty="0" smtClean="0">
                <a:latin typeface="Gill Sans MT"/>
                <a:cs typeface="Gill Sans MT"/>
              </a:rPr>
              <a:t>i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, </a:t>
            </a:r>
            <a:r>
              <a:rPr sz="1800" i="1" spc="4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erhu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an</a:t>
            </a:r>
            <a:r>
              <a:rPr sz="1800" i="1" spc="4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au</a:t>
            </a:r>
            <a:r>
              <a:rPr sz="1800" i="1" spc="1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apa</a:t>
            </a:r>
            <a:r>
              <a:rPr sz="1800" i="1" spc="4" dirty="0" smtClean="0">
                <a:latin typeface="Gill Sans MT"/>
                <a:cs typeface="Gill Sans MT"/>
              </a:rPr>
              <a:t>-</a:t>
            </a:r>
            <a:r>
              <a:rPr sz="1800" i="1" spc="0" dirty="0" smtClean="0">
                <a:latin typeface="Gill Sans MT"/>
                <a:cs typeface="Gill Sans MT"/>
              </a:rPr>
              <a:t>apa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maks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3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l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i</a:t>
            </a:r>
            <a:r>
              <a:rPr sz="1800" i="1" spc="-4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,</a:t>
            </a:r>
            <a:r>
              <a:rPr sz="1800" i="1" spc="-15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 u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t</a:t>
            </a:r>
            <a:r>
              <a:rPr sz="1800" i="1" spc="-4" dirty="0" smtClean="0">
                <a:latin typeface="Gill Sans MT"/>
                <a:cs typeface="Gill Sans MT"/>
              </a:rPr>
              <a:t>u</a:t>
            </a:r>
            <a:r>
              <a:rPr sz="1800" i="1" spc="0" dirty="0" smtClean="0">
                <a:latin typeface="Gill Sans MT"/>
                <a:cs typeface="Gill Sans MT"/>
              </a:rPr>
              <a:t>k</a:t>
            </a:r>
            <a:r>
              <a:rPr sz="1800" i="1" spc="3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ment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b</a:t>
            </a:r>
            <a:r>
              <a:rPr sz="1800" i="1" spc="0" dirty="0" smtClean="0">
                <a:latin typeface="Gill Sans MT"/>
                <a:cs typeface="Gill Sans MT"/>
              </a:rPr>
              <a:t>irkan</a:t>
            </a:r>
            <a:r>
              <a:rPr sz="1800" i="1" spc="4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ap</a:t>
            </a:r>
            <a:r>
              <a:rPr sz="1800" i="1" spc="-4" dirty="0" smtClean="0">
                <a:latin typeface="Gill Sans MT"/>
                <a:cs typeface="Gill Sans MT"/>
              </a:rPr>
              <a:t>a</a:t>
            </a:r>
            <a:r>
              <a:rPr sz="1800" i="1" spc="4" dirty="0" smtClean="0">
                <a:latin typeface="Gill Sans MT"/>
                <a:cs typeface="Gill Sans MT"/>
              </a:rPr>
              <a:t>-</a:t>
            </a:r>
            <a:r>
              <a:rPr sz="1800" i="1" spc="0" dirty="0" smtClean="0">
                <a:latin typeface="Gill Sans MT"/>
                <a:cs typeface="Gill Sans MT"/>
              </a:rPr>
              <a:t>apa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-4" dirty="0" smtClean="0">
                <a:latin typeface="Gill Sans MT"/>
                <a:cs typeface="Gill Sans MT"/>
              </a:rPr>
              <a:t>undan</a:t>
            </a:r>
            <a:r>
              <a:rPr sz="1800" i="1" spc="0" dirty="0" smtClean="0">
                <a:latin typeface="Gill Sans MT"/>
                <a:cs typeface="Gill Sans MT"/>
              </a:rPr>
              <a:t>g- </a:t>
            </a:r>
            <a:r>
              <a:rPr sz="1800" i="1" spc="-4" dirty="0" smtClean="0">
                <a:latin typeface="Gill Sans MT"/>
                <a:cs typeface="Gill Sans MT"/>
              </a:rPr>
              <a:t>undan</a:t>
            </a:r>
            <a:r>
              <a:rPr sz="1800" i="1" spc="0" dirty="0" smtClean="0">
                <a:latin typeface="Gill Sans MT"/>
                <a:cs typeface="Gill Sans MT"/>
              </a:rPr>
              <a:t>g</a:t>
            </a:r>
            <a:r>
              <a:rPr sz="1800" i="1" spc="3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men</a:t>
            </a:r>
            <a:r>
              <a:rPr sz="1800" i="1" spc="-25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ena</a:t>
            </a:r>
            <a:r>
              <a:rPr sz="1800" i="1" spc="-9" dirty="0" smtClean="0">
                <a:latin typeface="Gill Sans MT"/>
                <a:cs typeface="Gill Sans MT"/>
              </a:rPr>
              <a:t>i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-44" dirty="0" smtClean="0">
                <a:latin typeface="Gill Sans MT"/>
                <a:cs typeface="Gill Sans MT"/>
              </a:rPr>
              <a:t>y</a:t>
            </a:r>
            <a:r>
              <a:rPr sz="1800" i="1" spc="0" dirty="0" smtClean="0">
                <a:latin typeface="Gill Sans MT"/>
                <a:cs typeface="Gill Sans MT"/>
              </a:rPr>
              <a:t>a;</a:t>
            </a:r>
            <a:r>
              <a:rPr sz="1800" i="1" spc="-125" dirty="0" smtClean="0">
                <a:latin typeface="Gill Sans MT"/>
                <a:cs typeface="Gill Sans MT"/>
              </a:rPr>
              <a:t> </a:t>
            </a:r>
            <a:r>
              <a:rPr sz="1800" i="1" spc="-4" dirty="0" smtClean="0">
                <a:latin typeface="Gill Sans MT"/>
                <a:cs typeface="Gill Sans MT"/>
              </a:rPr>
              <a:t>da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24" dirty="0" smtClean="0">
                <a:latin typeface="Gill Sans MT"/>
                <a:cs typeface="Gill Sans MT"/>
              </a:rPr>
              <a:t> </a:t>
            </a:r>
            <a:r>
              <a:rPr sz="1800" i="1" spc="-100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 </a:t>
            </a:r>
            <a:r>
              <a:rPr sz="1800" i="1" spc="-39" dirty="0" smtClean="0">
                <a:latin typeface="Gill Sans MT"/>
                <a:cs typeface="Gill Sans MT"/>
              </a:rPr>
              <a:t>P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se</a:t>
            </a:r>
            <a:r>
              <a:rPr sz="1800" i="1" spc="4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u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-4" dirty="0" smtClean="0">
                <a:latin typeface="Gill Sans MT"/>
                <a:cs typeface="Gill Sans MT"/>
              </a:rPr>
              <a:t>da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34" dirty="0" smtClean="0">
                <a:latin typeface="Gill Sans MT"/>
                <a:cs typeface="Gill Sans MT"/>
              </a:rPr>
              <a:t> </a:t>
            </a:r>
            <a:r>
              <a:rPr sz="1800" i="1" spc="-100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4" dirty="0" smtClean="0">
                <a:latin typeface="Gill Sans MT"/>
                <a:cs typeface="Gill Sans MT"/>
              </a:rPr>
              <a:t>-</a:t>
            </a:r>
            <a:r>
              <a:rPr sz="1800" i="1" spc="-79" dirty="0" smtClean="0">
                <a:latin typeface="Gill Sans MT"/>
                <a:cs typeface="Gill Sans MT"/>
              </a:rPr>
              <a:t>k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-2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j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n</a:t>
            </a:r>
            <a:r>
              <a:rPr sz="1800" i="1" spc="49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Ne</a:t>
            </a:r>
            <a:r>
              <a:rPr sz="1800" i="1" spc="-25" dirty="0" smtClean="0">
                <a:latin typeface="Gill Sans MT"/>
                <a:cs typeface="Gill Sans MT"/>
              </a:rPr>
              <a:t>g</a:t>
            </a:r>
            <a:r>
              <a:rPr sz="1800" i="1" spc="0" dirty="0" smtClean="0">
                <a:latin typeface="Gill Sans MT"/>
                <a:cs typeface="Gill Sans MT"/>
              </a:rPr>
              <a:t>e</a:t>
            </a:r>
            <a:r>
              <a:rPr sz="1800" i="1" spc="39" dirty="0" smtClean="0">
                <a:latin typeface="Gill Sans MT"/>
                <a:cs typeface="Gill Sans MT"/>
              </a:rPr>
              <a:t>r</a:t>
            </a:r>
            <a:r>
              <a:rPr sz="1800" i="1" spc="0" dirty="0" smtClean="0">
                <a:latin typeface="Gill Sans MT"/>
                <a:cs typeface="Gill Sans MT"/>
              </a:rPr>
              <a:t>i </a:t>
            </a:r>
            <a:r>
              <a:rPr sz="1800" b="1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henda</a:t>
            </a:r>
            <a:r>
              <a:rPr sz="1800" b="1" i="1" spc="-4" dirty="0" smtClean="0">
                <a:solidFill>
                  <a:srgbClr val="0000FF"/>
                </a:solidFill>
                <a:latin typeface="Gill Sans MT"/>
                <a:cs typeface="Gill Sans MT"/>
              </a:rPr>
              <a:t>k</a:t>
            </a:r>
            <a:r>
              <a:rPr sz="1800" b="1" i="1" spc="0" dirty="0" smtClean="0">
                <a:solidFill>
                  <a:srgbClr val="0000FF"/>
                </a:solidFill>
                <a:latin typeface="Gill Sans MT"/>
                <a:cs typeface="Gill Sans MT"/>
              </a:rPr>
              <a:t>lah</a:t>
            </a:r>
            <a:r>
              <a:rPr sz="1800" b="1" i="1" spc="-34" dirty="0" smtClean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mengiku</a:t>
            </a:r>
            <a:r>
              <a:rPr sz="1800" i="1" spc="-4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i</a:t>
            </a:r>
            <a:r>
              <a:rPr sz="1800" i="1" spc="1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s</a:t>
            </a:r>
            <a:r>
              <a:rPr sz="1800" i="1" spc="-4" dirty="0" smtClean="0">
                <a:latin typeface="Gill Sans MT"/>
                <a:cs typeface="Gill Sans MT"/>
              </a:rPr>
              <a:t>a</a:t>
            </a:r>
            <a:r>
              <a:rPr sz="1800" i="1" spc="0" dirty="0" smtClean="0">
                <a:latin typeface="Gill Sans MT"/>
                <a:cs typeface="Gill Sans MT"/>
              </a:rPr>
              <a:t>r</a:t>
            </a:r>
            <a:r>
              <a:rPr sz="1800" i="1" spc="29" dirty="0" smtClean="0">
                <a:latin typeface="Gill Sans MT"/>
                <a:cs typeface="Gill Sans MT"/>
              </a:rPr>
              <a:t> </a:t>
            </a:r>
            <a:r>
              <a:rPr sz="1800" i="1" spc="-39" dirty="0" smtClean="0">
                <a:latin typeface="Gill Sans MT"/>
                <a:cs typeface="Gill Sans MT"/>
              </a:rPr>
              <a:t>y</a:t>
            </a:r>
            <a:r>
              <a:rPr sz="1800" i="1" spc="0" dirty="0" smtClean="0">
                <a:latin typeface="Gill Sans MT"/>
                <a:cs typeface="Gill Sans MT"/>
              </a:rPr>
              <a:t>a</a:t>
            </a:r>
            <a:r>
              <a:rPr sz="1800" i="1" spc="-9" dirty="0" smtClean="0">
                <a:latin typeface="Gill Sans MT"/>
                <a:cs typeface="Gill Sans MT"/>
              </a:rPr>
              <a:t>n</a:t>
            </a:r>
            <a:r>
              <a:rPr sz="1800" i="1" spc="0" dirty="0" smtClean="0">
                <a:latin typeface="Gill Sans MT"/>
                <a:cs typeface="Gill Sans MT"/>
              </a:rPr>
              <a:t>g</a:t>
            </a:r>
            <a:r>
              <a:rPr sz="1800" i="1" spc="14" dirty="0" smtClean="0">
                <a:latin typeface="Gill Sans MT"/>
                <a:cs typeface="Gill Sans MT"/>
              </a:rPr>
              <a:t> </a:t>
            </a:r>
            <a:r>
              <a:rPr sz="1800" i="1" spc="0" dirty="0" smtClean="0">
                <a:latin typeface="Gill Sans MT"/>
                <a:cs typeface="Gill Sans MT"/>
              </a:rPr>
              <a:t>d</a:t>
            </a:r>
            <a:r>
              <a:rPr sz="1800" i="1" spc="-9" dirty="0" smtClean="0">
                <a:latin typeface="Gill Sans MT"/>
                <a:cs typeface="Gill Sans MT"/>
              </a:rPr>
              <a:t>i</a:t>
            </a:r>
            <a:r>
              <a:rPr sz="1800" i="1" spc="0" dirty="0" smtClean="0">
                <a:latin typeface="Gill Sans MT"/>
                <a:cs typeface="Gill Sans MT"/>
              </a:rPr>
              <a:t>ben</a:t>
            </a:r>
            <a:r>
              <a:rPr sz="1800" i="1" spc="-9" dirty="0" smtClean="0">
                <a:latin typeface="Gill Sans MT"/>
                <a:cs typeface="Gill Sans MT"/>
              </a:rPr>
              <a:t>t</a:t>
            </a:r>
            <a:r>
              <a:rPr sz="1800" i="1" spc="0" dirty="0" smtClean="0">
                <a:latin typeface="Gill Sans MT"/>
                <a:cs typeface="Gill Sans MT"/>
              </a:rPr>
              <a:t>uk itu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27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4842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525" y="5245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592" y="495300"/>
            <a:ext cx="8226552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1276" y="982979"/>
            <a:ext cx="2613660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31536" y="982979"/>
            <a:ext cx="672084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820" y="677553"/>
            <a:ext cx="8295539" cy="5037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10"/>
              </a:lnSpc>
              <a:spcBef>
                <a:spcPts val="2781"/>
              </a:spcBef>
            </a:pPr>
            <a:endParaRPr lang="en-US" sz="2200" spc="0" dirty="0" smtClean="0">
              <a:latin typeface="Bookman Old Style"/>
              <a:cs typeface="Bookman Old Style"/>
            </a:endParaRPr>
          </a:p>
          <a:p>
            <a:pPr marL="12700">
              <a:lnSpc>
                <a:spcPts val="2110"/>
              </a:lnSpc>
              <a:spcBef>
                <a:spcPts val="2781"/>
              </a:spcBef>
            </a:pPr>
            <a:endParaRPr lang="en-US" sz="2200" dirty="0" smtClean="0">
              <a:latin typeface="Bookman Old Style"/>
              <a:cs typeface="Bookman Old Style"/>
            </a:endParaRPr>
          </a:p>
          <a:p>
            <a:pPr marL="12700">
              <a:lnSpc>
                <a:spcPts val="2110"/>
              </a:lnSpc>
              <a:spcBef>
                <a:spcPts val="2781"/>
              </a:spcBef>
            </a:pPr>
            <a:r>
              <a:rPr sz="2200" spc="0" dirty="0" err="1" smtClean="0">
                <a:latin typeface="Bookman Old Style"/>
                <a:cs typeface="Bookman Old Style"/>
              </a:rPr>
              <a:t>B</a:t>
            </a:r>
            <a:r>
              <a:rPr sz="2200" spc="-4" dirty="0" err="1" smtClean="0">
                <a:latin typeface="Bookman Old Style"/>
                <a:cs typeface="Bookman Old Style"/>
              </a:rPr>
              <a:t>e</a:t>
            </a:r>
            <a:r>
              <a:rPr sz="2200" spc="0" dirty="0" err="1" smtClean="0">
                <a:latin typeface="Bookman Old Style"/>
                <a:cs typeface="Bookman Old Style"/>
              </a:rPr>
              <a:t>r</a:t>
            </a:r>
            <a:r>
              <a:rPr sz="2200" spc="9" dirty="0" err="1" smtClean="0">
                <a:latin typeface="Bookman Old Style"/>
                <a:cs typeface="Bookman Old Style"/>
              </a:rPr>
              <a:t>t</a:t>
            </a:r>
            <a:r>
              <a:rPr sz="2200" spc="0" dirty="0" err="1" smtClean="0">
                <a:latin typeface="Bookman Old Style"/>
                <a:cs typeface="Bookman Old Style"/>
              </a:rPr>
              <a:t>anggungja</a:t>
            </a:r>
            <a:r>
              <a:rPr sz="2200" spc="4" dirty="0" err="1" smtClean="0">
                <a:latin typeface="Bookman Old Style"/>
                <a:cs typeface="Bookman Old Style"/>
              </a:rPr>
              <a:t>w</a:t>
            </a:r>
            <a:r>
              <a:rPr sz="2200" spc="0" dirty="0" err="1" smtClean="0">
                <a:latin typeface="Bookman Old Style"/>
                <a:cs typeface="Bookman Old Style"/>
              </a:rPr>
              <a:t>ab</a:t>
            </a:r>
            <a:r>
              <a:rPr sz="2200" spc="-162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k</a:t>
            </a:r>
            <a:r>
              <a:rPr sz="2200" spc="-4" dirty="0" smtClean="0">
                <a:latin typeface="Bookman Old Style"/>
                <a:cs typeface="Bookman Old Style"/>
              </a:rPr>
              <a:t>e</a:t>
            </a:r>
            <a:r>
              <a:rPr sz="2200" spc="0" dirty="0" smtClean="0">
                <a:latin typeface="Bookman Old Style"/>
                <a:cs typeface="Bookman Old Style"/>
              </a:rPr>
              <a:t>p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da</a:t>
            </a:r>
            <a:r>
              <a:rPr sz="2200" spc="-42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un</a:t>
            </a:r>
            <a:r>
              <a:rPr sz="2200" spc="-9" dirty="0" smtClean="0">
                <a:latin typeface="Bookman Old Style"/>
                <a:cs typeface="Bookman Old Style"/>
              </a:rPr>
              <a:t>d</a:t>
            </a:r>
            <a:r>
              <a:rPr sz="2200" spc="0" dirty="0" smtClean="0">
                <a:latin typeface="Bookman Old Style"/>
                <a:cs typeface="Bookman Old Style"/>
              </a:rPr>
              <a:t>an</a:t>
            </a:r>
            <a:r>
              <a:rPr sz="2200" spc="4" dirty="0" smtClean="0">
                <a:latin typeface="Bookman Old Style"/>
                <a:cs typeface="Bookman Old Style"/>
              </a:rPr>
              <a:t>g</a:t>
            </a:r>
            <a:r>
              <a:rPr sz="2200" spc="0" dirty="0" smtClean="0">
                <a:latin typeface="Bookman Old Style"/>
                <a:cs typeface="Bookman Old Style"/>
              </a:rPr>
              <a:t>-un</a:t>
            </a:r>
            <a:r>
              <a:rPr sz="2200" spc="-9" dirty="0" smtClean="0">
                <a:latin typeface="Bookman Old Style"/>
                <a:cs typeface="Bookman Old Style"/>
              </a:rPr>
              <a:t>d</a:t>
            </a:r>
            <a:r>
              <a:rPr sz="2200" spc="0" dirty="0" smtClean="0">
                <a:latin typeface="Bookman Old Style"/>
                <a:cs typeface="Bookman Old Style"/>
              </a:rPr>
              <a:t>ang</a:t>
            </a:r>
            <a:r>
              <a:rPr sz="2200" spc="-129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tanah</a:t>
            </a:r>
            <a:r>
              <a:rPr sz="2200" spc="-62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di</a:t>
            </a:r>
            <a:r>
              <a:rPr sz="2200" spc="-2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b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wah A</a:t>
            </a:r>
            <a:r>
              <a:rPr sz="2200" spc="-9" dirty="0" smtClean="0">
                <a:latin typeface="Bookman Old Style"/>
                <a:cs typeface="Bookman Old Style"/>
              </a:rPr>
              <a:t>k</a:t>
            </a:r>
            <a:r>
              <a:rPr sz="2200" spc="0" dirty="0" smtClean="0">
                <a:latin typeface="Bookman Old Style"/>
                <a:cs typeface="Bookman Old Style"/>
              </a:rPr>
              <a:t>ta</a:t>
            </a:r>
            <a:r>
              <a:rPr sz="2200" spc="-2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F</a:t>
            </a:r>
            <a:r>
              <a:rPr sz="2200" spc="-4" dirty="0" smtClean="0">
                <a:latin typeface="Bookman Old Style"/>
                <a:cs typeface="Bookman Old Style"/>
              </a:rPr>
              <a:t>u</a:t>
            </a:r>
            <a:r>
              <a:rPr sz="2200" spc="0" dirty="0" smtClean="0">
                <a:latin typeface="Bookman Old Style"/>
                <a:cs typeface="Bookman Old Style"/>
              </a:rPr>
              <a:t>ngsi</a:t>
            </a:r>
            <a:r>
              <a:rPr sz="2200" spc="-38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Kemen</a:t>
            </a:r>
            <a:r>
              <a:rPr sz="2200" spc="4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erian</a:t>
            </a:r>
            <a:r>
              <a:rPr sz="2200" spc="-107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(K</a:t>
            </a:r>
            <a:r>
              <a:rPr sz="2200" spc="-14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r>
              <a:rPr sz="2200" spc="-27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1</a:t>
            </a:r>
            <a:r>
              <a:rPr sz="2200" spc="-9" dirty="0" smtClean="0">
                <a:latin typeface="Bookman Old Style"/>
                <a:cs typeface="Bookman Old Style"/>
              </a:rPr>
              <a:t>9</a:t>
            </a:r>
            <a:r>
              <a:rPr sz="2200" spc="0" dirty="0" smtClean="0">
                <a:latin typeface="Bookman Old Style"/>
                <a:cs typeface="Bookman Old Style"/>
              </a:rPr>
              <a:t>6</a:t>
            </a:r>
            <a:r>
              <a:rPr sz="2200" spc="-9" dirty="0" smtClean="0">
                <a:latin typeface="Bookman Old Style"/>
                <a:cs typeface="Bookman Old Style"/>
              </a:rPr>
              <a:t>5</a:t>
            </a:r>
            <a:r>
              <a:rPr sz="2200" spc="0" dirty="0" smtClean="0">
                <a:latin typeface="Bookman Old Style"/>
                <a:cs typeface="Bookman Old Style"/>
              </a:rPr>
              <a:t>,</a:t>
            </a:r>
            <a:r>
              <a:rPr sz="2200" spc="-2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A</a:t>
            </a:r>
            <a:r>
              <a:rPr sz="2200" spc="-9" dirty="0" smtClean="0">
                <a:latin typeface="Bookman Old Style"/>
                <a:cs typeface="Bookman Old Style"/>
              </a:rPr>
              <a:t>k</a:t>
            </a:r>
            <a:r>
              <a:rPr sz="2200" spc="0" dirty="0" smtClean="0">
                <a:latin typeface="Bookman Old Style"/>
                <a:cs typeface="Bookman Old Style"/>
              </a:rPr>
              <a:t>ta</a:t>
            </a:r>
            <a:r>
              <a:rPr sz="2200" spc="-34" dirty="0" smtClean="0">
                <a:latin typeface="Bookman Old Style"/>
                <a:cs typeface="Bookman Old Style"/>
              </a:rPr>
              <a:t> 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anah (P</a:t>
            </a:r>
            <a:r>
              <a:rPr sz="2200" spc="-4" dirty="0" smtClean="0">
                <a:latin typeface="Bookman Old Style"/>
                <a:cs typeface="Bookman Old Style"/>
              </a:rPr>
              <a:t>e</a:t>
            </a:r>
            <a:r>
              <a:rPr sz="2200" spc="0" dirty="0" smtClean="0">
                <a:latin typeface="Bookman Old Style"/>
                <a:cs typeface="Bookman Old Style"/>
              </a:rPr>
              <a:t>nemp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tan</a:t>
            </a:r>
            <a:r>
              <a:rPr sz="2200" spc="-98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B</a:t>
            </a:r>
            <a:r>
              <a:rPr sz="2200" spc="-4" dirty="0" smtClean="0">
                <a:latin typeface="Bookman Old Style"/>
                <a:cs typeface="Bookman Old Style"/>
              </a:rPr>
              <a:t>e</a:t>
            </a:r>
            <a:r>
              <a:rPr sz="2200" spc="0" dirty="0" smtClean="0">
                <a:latin typeface="Bookman Old Style"/>
                <a:cs typeface="Bookman Old Style"/>
              </a:rPr>
              <a:t>rkelom</a:t>
            </a:r>
            <a:r>
              <a:rPr sz="2200" spc="-9" dirty="0" smtClean="0">
                <a:latin typeface="Bookman Old Style"/>
                <a:cs typeface="Bookman Old Style"/>
              </a:rPr>
              <a:t>p</a:t>
            </a:r>
            <a:r>
              <a:rPr sz="2200" spc="0" dirty="0" smtClean="0">
                <a:latin typeface="Bookman Old Style"/>
                <a:cs typeface="Bookman Old Style"/>
              </a:rPr>
              <a:t>ok)</a:t>
            </a:r>
            <a:r>
              <a:rPr sz="2200" spc="-86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1</a:t>
            </a:r>
            <a:r>
              <a:rPr sz="2200" spc="-9" dirty="0" smtClean="0">
                <a:latin typeface="Bookman Old Style"/>
                <a:cs typeface="Bookman Old Style"/>
              </a:rPr>
              <a:t>9</a:t>
            </a:r>
            <a:r>
              <a:rPr sz="2200" spc="0" dirty="0" smtClean="0">
                <a:latin typeface="Bookman Old Style"/>
                <a:cs typeface="Bookman Old Style"/>
              </a:rPr>
              <a:t>6</a:t>
            </a:r>
            <a:r>
              <a:rPr sz="2200" spc="-9" dirty="0" smtClean="0">
                <a:latin typeface="Bookman Old Style"/>
                <a:cs typeface="Bookman Old Style"/>
              </a:rPr>
              <a:t>0</a:t>
            </a:r>
            <a:r>
              <a:rPr sz="2200" spc="0" dirty="0" smtClean="0">
                <a:latin typeface="Bookman Old Style"/>
                <a:cs typeface="Bookman Old Style"/>
              </a:rPr>
              <a:t>,</a:t>
            </a:r>
            <a:r>
              <a:rPr sz="2200" spc="-2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d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r>
              <a:rPr sz="2200" spc="-3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C</a:t>
            </a:r>
            <a:r>
              <a:rPr sz="2200" spc="-9" dirty="0" smtClean="0">
                <a:latin typeface="Bookman Old Style"/>
                <a:cs typeface="Bookman Old Style"/>
              </a:rPr>
              <a:t>o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r>
              <a:rPr sz="2200" spc="4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inen</a:t>
            </a:r>
            <a:r>
              <a:rPr sz="2200" spc="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al</a:t>
            </a:r>
            <a:r>
              <a:rPr sz="2200" spc="-111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Shelf</a:t>
            </a:r>
            <a:r>
              <a:rPr sz="2200" spc="-4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Act</a:t>
            </a:r>
            <a:endParaRPr sz="2200" dirty="0">
              <a:latin typeface="Bookman Old Style"/>
              <a:cs typeface="Bookman Old Style"/>
            </a:endParaRPr>
          </a:p>
          <a:p>
            <a:pPr marL="12700" marR="36495">
              <a:lnSpc>
                <a:spcPts val="2200"/>
              </a:lnSpc>
              <a:spcBef>
                <a:spcPts val="4"/>
              </a:spcBef>
            </a:pPr>
            <a:r>
              <a:rPr sz="3300" spc="-4" baseline="1290" dirty="0" smtClean="0">
                <a:latin typeface="Bookman Old Style"/>
                <a:cs typeface="Bookman Old Style"/>
              </a:rPr>
              <a:t>1966)</a:t>
            </a:r>
            <a:endParaRPr lang="en-US" sz="3300" spc="-4" baseline="1290" dirty="0" smtClean="0">
              <a:latin typeface="Bookman Old Style"/>
              <a:cs typeface="Bookman Old Style"/>
            </a:endParaRPr>
          </a:p>
          <a:p>
            <a:pPr marL="12700" marR="36495">
              <a:lnSpc>
                <a:spcPts val="2200"/>
              </a:lnSpc>
              <a:spcBef>
                <a:spcPts val="4"/>
              </a:spcBef>
            </a:pPr>
            <a:endParaRPr sz="2200" dirty="0">
              <a:latin typeface="Bookman Old Style"/>
              <a:cs typeface="Bookman Old Style"/>
            </a:endParaRPr>
          </a:p>
          <a:p>
            <a:pPr marL="12700" marR="36495">
              <a:lnSpc>
                <a:spcPct val="97819"/>
              </a:lnSpc>
            </a:pPr>
            <a:r>
              <a:rPr sz="2200" spc="0" dirty="0" smtClean="0">
                <a:latin typeface="Bookman Old Style"/>
                <a:cs typeface="Bookman Old Style"/>
              </a:rPr>
              <a:t>Me</a:t>
            </a:r>
            <a:r>
              <a:rPr sz="2200" spc="-14" dirty="0" smtClean="0">
                <a:latin typeface="Bookman Old Style"/>
                <a:cs typeface="Bookman Old Style"/>
              </a:rPr>
              <a:t>n</a:t>
            </a:r>
            <a:r>
              <a:rPr sz="2200" spc="0" dirty="0" smtClean="0">
                <a:latin typeface="Bookman Old Style"/>
                <a:cs typeface="Bookman Old Style"/>
              </a:rPr>
              <a:t>te</a:t>
            </a:r>
            <a:r>
              <a:rPr sz="2200" spc="-9" dirty="0" smtClean="0">
                <a:latin typeface="Bookman Old Style"/>
                <a:cs typeface="Bookman Old Style"/>
              </a:rPr>
              <a:t>r</a:t>
            </a:r>
            <a:r>
              <a:rPr sz="2200" spc="0" dirty="0" smtClean="0">
                <a:latin typeface="Bookman Old Style"/>
                <a:cs typeface="Bookman Old Style"/>
              </a:rPr>
              <a:t>i</a:t>
            </a:r>
            <a:r>
              <a:rPr sz="2200" spc="-23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Ta</a:t>
            </a:r>
            <a:r>
              <a:rPr sz="2200" spc="-14" dirty="0" smtClean="0">
                <a:latin typeface="Bookman Old Style"/>
                <a:cs typeface="Bookman Old Style"/>
              </a:rPr>
              <a:t>n</a:t>
            </a:r>
            <a:r>
              <a:rPr sz="2200" spc="0" dirty="0" smtClean="0">
                <a:latin typeface="Bookman Old Style"/>
                <a:cs typeface="Bookman Old Style"/>
              </a:rPr>
              <a:t>ah</a:t>
            </a:r>
            <a:r>
              <a:rPr sz="2200" spc="-45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adala</a:t>
            </a:r>
            <a:r>
              <a:rPr sz="2200" spc="0" dirty="0" smtClean="0">
                <a:latin typeface="Bookman Old Style"/>
                <a:cs typeface="Bookman Old Style"/>
              </a:rPr>
              <a:t>h</a:t>
            </a:r>
            <a:r>
              <a:rPr sz="2200" spc="-3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a</a:t>
            </a:r>
            <a:r>
              <a:rPr sz="2200" spc="-9" dirty="0" smtClean="0">
                <a:latin typeface="Bookman Old Style"/>
                <a:cs typeface="Bookman Old Style"/>
              </a:rPr>
              <a:t>h</a:t>
            </a:r>
            <a:r>
              <a:rPr sz="2200" spc="0" dirty="0" smtClean="0">
                <a:latin typeface="Bookman Old Style"/>
                <a:cs typeface="Bookman Old Style"/>
              </a:rPr>
              <a:t>li</a:t>
            </a:r>
            <a:r>
              <a:rPr sz="2200" spc="-2" dirty="0" smtClean="0">
                <a:latin typeface="Bookman Old Style"/>
                <a:cs typeface="Bookman Old Style"/>
              </a:rPr>
              <a:t> </a:t>
            </a:r>
            <a:r>
              <a:rPr sz="2200" spc="0" dirty="0" err="1" smtClean="0">
                <a:latin typeface="Bookman Old Style"/>
                <a:cs typeface="Bookman Old Style"/>
              </a:rPr>
              <a:t>kep</a:t>
            </a:r>
            <a:r>
              <a:rPr sz="2200" spc="-9" dirty="0" err="1" smtClean="0">
                <a:latin typeface="Bookman Old Style"/>
                <a:cs typeface="Bookman Old Style"/>
              </a:rPr>
              <a:t>a</a:t>
            </a:r>
            <a:r>
              <a:rPr sz="2200" spc="0" dirty="0" err="1" smtClean="0">
                <a:latin typeface="Bookman Old Style"/>
                <a:cs typeface="Bookman Old Style"/>
              </a:rPr>
              <a:t>da</a:t>
            </a:r>
            <a:r>
              <a:rPr sz="2200" spc="-66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MTN</a:t>
            </a:r>
            <a:endParaRPr lang="en-US" sz="2200" spc="-4" dirty="0" smtClean="0">
              <a:latin typeface="Bookman Old Style"/>
              <a:cs typeface="Bookman Old Style"/>
            </a:endParaRPr>
          </a:p>
          <a:p>
            <a:pPr marL="12700" marR="36495">
              <a:lnSpc>
                <a:spcPct val="97819"/>
              </a:lnSpc>
            </a:pPr>
            <a:endParaRPr sz="2200" dirty="0">
              <a:latin typeface="Bookman Old Style"/>
              <a:cs typeface="Bookman Old Style"/>
            </a:endParaRPr>
          </a:p>
          <a:p>
            <a:pPr marL="12700" marR="509118">
              <a:lnSpc>
                <a:spcPts val="2110"/>
              </a:lnSpc>
              <a:spcBef>
                <a:spcPts val="535"/>
              </a:spcBef>
            </a:pPr>
            <a:r>
              <a:rPr sz="2200" spc="0" dirty="0" smtClean="0">
                <a:latin typeface="Bookman Old Style"/>
                <a:cs typeface="Bookman Old Style"/>
              </a:rPr>
              <a:t>Di</a:t>
            </a:r>
            <a:r>
              <a:rPr sz="2200" spc="-24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b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wah</a:t>
            </a:r>
            <a:r>
              <a:rPr sz="2200" spc="-6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Se</a:t>
            </a:r>
            <a:r>
              <a:rPr sz="2200" spc="-4" dirty="0" smtClean="0">
                <a:latin typeface="Bookman Old Style"/>
                <a:cs typeface="Bookman Old Style"/>
              </a:rPr>
              <a:t>k</a:t>
            </a:r>
            <a:r>
              <a:rPr sz="2200" spc="0" dirty="0" smtClean="0">
                <a:latin typeface="Bookman Old Style"/>
                <a:cs typeface="Bookman Old Style"/>
              </a:rPr>
              <a:t>.</a:t>
            </a:r>
            <a:r>
              <a:rPr sz="2200" spc="-29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9</a:t>
            </a:r>
            <a:r>
              <a:rPr sz="2200" spc="-13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K</a:t>
            </a:r>
            <a:r>
              <a:rPr sz="2200" spc="-14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r>
              <a:rPr sz="2200" spc="-15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Menteri</a:t>
            </a:r>
            <a:r>
              <a:rPr sz="2200" spc="-67" dirty="0" smtClean="0">
                <a:latin typeface="Bookman Old Style"/>
                <a:cs typeface="Bookman Old Style"/>
              </a:rPr>
              <a:t> 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anah</a:t>
            </a:r>
            <a:r>
              <a:rPr sz="2200" spc="-38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di</a:t>
            </a:r>
            <a:r>
              <a:rPr sz="2200" spc="-9" dirty="0" smtClean="0">
                <a:latin typeface="Bookman Old Style"/>
                <a:cs typeface="Bookman Old Style"/>
              </a:rPr>
              <a:t>b</a:t>
            </a:r>
            <a:r>
              <a:rPr sz="2200" spc="0" dirty="0" smtClean="0">
                <a:latin typeface="Bookman Old Style"/>
                <a:cs typeface="Bookman Old Style"/>
              </a:rPr>
              <a:t>eri</a:t>
            </a:r>
            <a:r>
              <a:rPr sz="2200" spc="-46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k</a:t>
            </a:r>
            <a:r>
              <a:rPr sz="2200" spc="-9" dirty="0" smtClean="0">
                <a:latin typeface="Bookman Old Style"/>
                <a:cs typeface="Bookman Old Style"/>
              </a:rPr>
              <a:t>u</a:t>
            </a:r>
            <a:r>
              <a:rPr sz="2200" spc="0" dirty="0" smtClean="0">
                <a:latin typeface="Bookman Old Style"/>
                <a:cs typeface="Bookman Old Style"/>
              </a:rPr>
              <a:t>asa</a:t>
            </a:r>
            <a:r>
              <a:rPr sz="2200" spc="-3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untuk b</a:t>
            </a:r>
            <a:r>
              <a:rPr sz="2200" spc="-4" dirty="0" smtClean="0">
                <a:latin typeface="Bookman Old Style"/>
                <a:cs typeface="Bookman Old Style"/>
              </a:rPr>
              <a:t>e</a:t>
            </a:r>
            <a:r>
              <a:rPr sz="2200" spc="0" dirty="0" smtClean="0">
                <a:latin typeface="Bookman Old Style"/>
                <a:cs typeface="Bookman Old Style"/>
              </a:rPr>
              <a:t>r</a:t>
            </a:r>
            <a:r>
              <a:rPr sz="2200" spc="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indak</a:t>
            </a:r>
            <a:r>
              <a:rPr sz="2200" spc="-76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b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gi</a:t>
            </a:r>
            <a:r>
              <a:rPr sz="2200" spc="-34" dirty="0" smtClean="0">
                <a:latin typeface="Bookman Old Style"/>
                <a:cs typeface="Bookman Old Style"/>
              </a:rPr>
              <a:t> </a:t>
            </a:r>
            <a:r>
              <a:rPr sz="2200" spc="0" dirty="0" err="1" smtClean="0">
                <a:latin typeface="Bookman Old Style"/>
                <a:cs typeface="Bookman Old Style"/>
              </a:rPr>
              <a:t>pihak</a:t>
            </a:r>
            <a:r>
              <a:rPr sz="2200" spc="-51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M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endParaRPr lang="en-US" sz="2200" spc="0" dirty="0" smtClean="0">
              <a:latin typeface="Bookman Old Style"/>
              <a:cs typeface="Bookman Old Style"/>
            </a:endParaRPr>
          </a:p>
          <a:p>
            <a:pPr marL="12700" marR="509118">
              <a:lnSpc>
                <a:spcPts val="2110"/>
              </a:lnSpc>
              <a:spcBef>
                <a:spcPts val="535"/>
              </a:spcBef>
            </a:pPr>
            <a:endParaRPr sz="2200" dirty="0">
              <a:latin typeface="Bookman Old Style"/>
              <a:cs typeface="Bookman Old Style"/>
            </a:endParaRPr>
          </a:p>
          <a:p>
            <a:pPr marL="12700" marR="185273">
              <a:lnSpc>
                <a:spcPts val="2582"/>
              </a:lnSpc>
              <a:spcBef>
                <a:spcPts val="57"/>
              </a:spcBef>
            </a:pPr>
            <a:r>
              <a:rPr sz="2200" spc="0" dirty="0" err="1" smtClean="0">
                <a:latin typeface="Bookman Old Style"/>
                <a:cs typeface="Bookman Old Style"/>
              </a:rPr>
              <a:t>Menteri</a:t>
            </a:r>
            <a:r>
              <a:rPr sz="2200" spc="-52" dirty="0" smtClean="0">
                <a:latin typeface="Bookman Old Style"/>
                <a:cs typeface="Bookman Old Style"/>
              </a:rPr>
              <a:t> 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anah</a:t>
            </a:r>
            <a:r>
              <a:rPr sz="2200" spc="-48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di</a:t>
            </a:r>
            <a:r>
              <a:rPr sz="2200" spc="-9" dirty="0" smtClean="0">
                <a:latin typeface="Bookman Old Style"/>
                <a:cs typeface="Bookman Old Style"/>
              </a:rPr>
              <a:t>b</a:t>
            </a:r>
            <a:r>
              <a:rPr sz="2200" spc="0" dirty="0" smtClean="0">
                <a:latin typeface="Bookman Old Style"/>
                <a:cs typeface="Bookman Old Style"/>
              </a:rPr>
              <a:t>eri</a:t>
            </a:r>
            <a:r>
              <a:rPr sz="2200" spc="-36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k</a:t>
            </a:r>
            <a:r>
              <a:rPr sz="2200" spc="-9" dirty="0" smtClean="0">
                <a:latin typeface="Bookman Old Style"/>
                <a:cs typeface="Bookman Old Style"/>
              </a:rPr>
              <a:t>u</a:t>
            </a:r>
            <a:r>
              <a:rPr sz="2200" spc="0" dirty="0" smtClean="0">
                <a:latin typeface="Bookman Old Style"/>
                <a:cs typeface="Bookman Old Style"/>
              </a:rPr>
              <a:t>asa</a:t>
            </a:r>
            <a:r>
              <a:rPr sz="2200" spc="-4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di</a:t>
            </a:r>
            <a:r>
              <a:rPr sz="2200" spc="-2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b</a:t>
            </a:r>
            <a:r>
              <a:rPr sz="2200" spc="-4" dirty="0" smtClean="0">
                <a:latin typeface="Bookman Old Style"/>
                <a:cs typeface="Bookman Old Style"/>
              </a:rPr>
              <a:t>a</a:t>
            </a:r>
            <a:r>
              <a:rPr sz="2200" spc="0" dirty="0" smtClean="0">
                <a:latin typeface="Bookman Old Style"/>
                <a:cs typeface="Bookman Old Style"/>
              </a:rPr>
              <a:t>wah</a:t>
            </a:r>
            <a:r>
              <a:rPr sz="2200" spc="-60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S10</a:t>
            </a:r>
            <a:r>
              <a:rPr sz="2200" spc="-51" dirty="0" smtClean="0">
                <a:latin typeface="Bookman Old Style"/>
                <a:cs typeface="Bookman Old Style"/>
              </a:rPr>
              <a:t> </a:t>
            </a:r>
            <a:r>
              <a:rPr sz="2200" spc="4" dirty="0" smtClean="0">
                <a:latin typeface="Bookman Old Style"/>
                <a:cs typeface="Bookman Old Style"/>
              </a:rPr>
              <a:t>K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r>
              <a:rPr sz="2200" spc="-15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untuk </a:t>
            </a:r>
            <a:endParaRPr sz="2200" dirty="0">
              <a:latin typeface="Bookman Old Style"/>
              <a:cs typeface="Bookman Old Style"/>
            </a:endParaRPr>
          </a:p>
          <a:p>
            <a:pPr marL="12700" marR="185273">
              <a:lnSpc>
                <a:spcPts val="2602"/>
              </a:lnSpc>
            </a:pPr>
            <a:r>
              <a:rPr sz="2200" i="1" spc="0" dirty="0" smtClean="0">
                <a:latin typeface="Bookman Old Style"/>
                <a:cs typeface="Bookman Old Style"/>
              </a:rPr>
              <a:t>pre</a:t>
            </a:r>
            <a:r>
              <a:rPr sz="2200" i="1" spc="-25" dirty="0" smtClean="0">
                <a:latin typeface="Bookman Old Style"/>
                <a:cs typeface="Bookman Old Style"/>
              </a:rPr>
              <a:t>s</a:t>
            </a:r>
            <a:r>
              <a:rPr sz="2200" i="1" spc="0" dirty="0" smtClean="0">
                <a:latin typeface="Bookman Old Style"/>
                <a:cs typeface="Bookman Old Style"/>
              </a:rPr>
              <a:t>cr</a:t>
            </a:r>
            <a:r>
              <a:rPr sz="2200" i="1" spc="-39" dirty="0" smtClean="0">
                <a:latin typeface="Bookman Old Style"/>
                <a:cs typeface="Bookman Old Style"/>
              </a:rPr>
              <a:t>i</a:t>
            </a:r>
            <a:r>
              <a:rPr sz="2200" i="1" spc="0" dirty="0" smtClean="0">
                <a:latin typeface="Bookman Old Style"/>
                <a:cs typeface="Bookman Old Style"/>
              </a:rPr>
              <a:t>be </a:t>
            </a:r>
            <a:r>
              <a:rPr sz="2200" i="1" spc="79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p</a:t>
            </a:r>
            <a:r>
              <a:rPr sz="2200" spc="0" dirty="0" smtClean="0">
                <a:latin typeface="Bookman Old Style"/>
                <a:cs typeface="Bookman Old Style"/>
              </a:rPr>
              <a:t>ros</a:t>
            </a:r>
            <a:r>
              <a:rPr sz="2200" spc="-9" dirty="0" smtClean="0">
                <a:latin typeface="Bookman Old Style"/>
                <a:cs typeface="Bookman Old Style"/>
              </a:rPr>
              <a:t>e</a:t>
            </a:r>
            <a:r>
              <a:rPr sz="2200" spc="-4" dirty="0" smtClean="0">
                <a:latin typeface="Bookman Old Style"/>
                <a:cs typeface="Bookman Old Style"/>
              </a:rPr>
              <a:t>du</a:t>
            </a:r>
            <a:r>
              <a:rPr sz="2200" spc="0" dirty="0" smtClean="0">
                <a:latin typeface="Bookman Old Style"/>
                <a:cs typeface="Bookman Old Style"/>
              </a:rPr>
              <a:t>r</a:t>
            </a:r>
            <a:r>
              <a:rPr sz="2200" spc="-52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uku</a:t>
            </a:r>
            <a:r>
              <a:rPr sz="2200" spc="0" dirty="0" smtClean="0">
                <a:latin typeface="Bookman Old Style"/>
                <a:cs typeface="Bookman Old Style"/>
              </a:rPr>
              <a:t>r</a:t>
            </a:r>
            <a:r>
              <a:rPr sz="2200" spc="-33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d</a:t>
            </a:r>
            <a:r>
              <a:rPr sz="2200" spc="0" dirty="0" smtClean="0">
                <a:latin typeface="Bookman Old Style"/>
                <a:cs typeface="Bookman Old Style"/>
              </a:rPr>
              <a:t>an</a:t>
            </a:r>
            <a:r>
              <a:rPr sz="2200" spc="-40" dirty="0" smtClean="0">
                <a:latin typeface="Bookman Old Style"/>
                <a:cs typeface="Bookman Old Style"/>
              </a:rPr>
              <a:t> </a:t>
            </a:r>
            <a:r>
              <a:rPr sz="2200" i="1" spc="39" dirty="0" smtClean="0">
                <a:latin typeface="Bookman Old Style"/>
                <a:cs typeface="Bookman Old Style"/>
              </a:rPr>
              <a:t>f</a:t>
            </a:r>
            <a:r>
              <a:rPr sz="2200" i="1" spc="0" dirty="0" smtClean="0">
                <a:latin typeface="Bookman Old Style"/>
                <a:cs typeface="Bookman Old Style"/>
              </a:rPr>
              <a:t>ee </a:t>
            </a:r>
            <a:r>
              <a:rPr sz="2200" i="1" spc="31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uku</a:t>
            </a:r>
            <a:r>
              <a:rPr sz="2200" spc="0" dirty="0" smtClean="0">
                <a:latin typeface="Bookman Old Style"/>
                <a:cs typeface="Bookman Old Style"/>
              </a:rPr>
              <a:t>r</a:t>
            </a:r>
            <a:r>
              <a:rPr sz="2200" spc="-33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sel</a:t>
            </a:r>
            <a:r>
              <a:rPr sz="2200" spc="-9" dirty="0" smtClean="0">
                <a:latin typeface="Bookman Old Style"/>
                <a:cs typeface="Bookman Old Style"/>
              </a:rPr>
              <a:t>e</a:t>
            </a:r>
            <a:r>
              <a:rPr sz="2200" spc="-4" dirty="0" smtClean="0">
                <a:latin typeface="Bookman Old Style"/>
                <a:cs typeface="Bookman Old Style"/>
              </a:rPr>
              <a:t>p</a:t>
            </a:r>
            <a:r>
              <a:rPr sz="2200" spc="0" dirty="0" smtClean="0">
                <a:latin typeface="Bookman Old Style"/>
                <a:cs typeface="Bookman Old Style"/>
              </a:rPr>
              <a:t>as</a:t>
            </a:r>
            <a:r>
              <a:rPr sz="2200" spc="-38" dirty="0" smtClean="0">
                <a:latin typeface="Bookman Old Style"/>
                <a:cs typeface="Bookman Old Style"/>
              </a:rPr>
              <a:t> </a:t>
            </a:r>
            <a:r>
              <a:rPr sz="2200" spc="-4" dirty="0" smtClean="0">
                <a:latin typeface="Bookman Old Style"/>
                <a:cs typeface="Bookman Old Style"/>
              </a:rPr>
              <a:t>b</a:t>
            </a:r>
            <a:r>
              <a:rPr sz="2200" spc="0" dirty="0" smtClean="0">
                <a:latin typeface="Bookman Old Style"/>
                <a:cs typeface="Bookman Old Style"/>
              </a:rPr>
              <a:t>erbin</a:t>
            </a:r>
            <a:r>
              <a:rPr sz="2200" spc="-4" dirty="0" smtClean="0">
                <a:latin typeface="Bookman Old Style"/>
                <a:cs typeface="Bookman Old Style"/>
              </a:rPr>
              <a:t>c</a:t>
            </a:r>
            <a:r>
              <a:rPr sz="2200" spc="0" dirty="0" smtClean="0">
                <a:latin typeface="Bookman Old Style"/>
                <a:cs typeface="Bookman Old Style"/>
              </a:rPr>
              <a:t>ang </a:t>
            </a:r>
            <a:endParaRPr sz="2200" dirty="0">
              <a:latin typeface="Bookman Old Style"/>
              <a:cs typeface="Bookman Old Style"/>
            </a:endParaRPr>
          </a:p>
          <a:p>
            <a:pPr marL="12700" marR="185273">
              <a:lnSpc>
                <a:spcPts val="2582"/>
              </a:lnSpc>
            </a:pPr>
            <a:r>
              <a:rPr sz="2200" spc="0" dirty="0" smtClean="0">
                <a:latin typeface="Bookman Old Style"/>
                <a:cs typeface="Bookman Old Style"/>
              </a:rPr>
              <a:t>d</a:t>
            </a:r>
            <a:r>
              <a:rPr sz="2200" spc="-4" dirty="0" smtClean="0">
                <a:latin typeface="Bookman Old Style"/>
                <a:cs typeface="Bookman Old Style"/>
              </a:rPr>
              <a:t>e</a:t>
            </a:r>
            <a:r>
              <a:rPr sz="2200" spc="0" dirty="0" smtClean="0">
                <a:latin typeface="Bookman Old Style"/>
                <a:cs typeface="Bookman Old Style"/>
              </a:rPr>
              <a:t>ngan</a:t>
            </a:r>
            <a:r>
              <a:rPr sz="2200" spc="-53" dirty="0" smtClean="0">
                <a:latin typeface="Bookman Old Style"/>
                <a:cs typeface="Bookman Old Style"/>
              </a:rPr>
              <a:t> </a:t>
            </a:r>
            <a:r>
              <a:rPr sz="2200" spc="0" dirty="0" smtClean="0">
                <a:latin typeface="Bookman Old Style"/>
                <a:cs typeface="Bookman Old Style"/>
              </a:rPr>
              <a:t>M</a:t>
            </a:r>
            <a:r>
              <a:rPr sz="2200" spc="-19" dirty="0" smtClean="0">
                <a:latin typeface="Bookman Old Style"/>
                <a:cs typeface="Bookman Old Style"/>
              </a:rPr>
              <a:t>T</a:t>
            </a:r>
            <a:r>
              <a:rPr sz="2200" spc="0" dirty="0" smtClean="0">
                <a:latin typeface="Bookman Old Style"/>
                <a:cs typeface="Bookman Old Style"/>
              </a:rPr>
              <a:t>N</a:t>
            </a:r>
            <a:endParaRPr sz="22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931" y="1949649"/>
            <a:ext cx="192771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212"/>
              </a:spcBef>
            </a:pPr>
            <a:r>
              <a:rPr sz="2775" spc="0" baseline="3402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185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31" y="3276600"/>
            <a:ext cx="192986" cy="597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8250"/>
              </a:lnSpc>
              <a:spcBef>
                <a:spcPts val="120"/>
              </a:spcBef>
            </a:pPr>
            <a:r>
              <a:rPr sz="1850" spc="0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1850" dirty="0">
              <a:latin typeface="Aharoni"/>
              <a:cs typeface="Aharoni"/>
            </a:endParaRPr>
          </a:p>
          <a:p>
            <a:pPr marL="12700" marR="214">
              <a:lnSpc>
                <a:spcPts val="1955"/>
              </a:lnSpc>
              <a:spcBef>
                <a:spcPts val="766"/>
              </a:spcBef>
            </a:pPr>
            <a:endParaRPr sz="1850" dirty="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931" y="4953000"/>
            <a:ext cx="192771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212"/>
              </a:spcBef>
            </a:pPr>
            <a:r>
              <a:rPr sz="2775" spc="0" baseline="3402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1850" dirty="0">
              <a:latin typeface="Aharoni"/>
              <a:cs typeface="Aharon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28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31560" y="4022035"/>
            <a:ext cx="192771" cy="263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212"/>
              </a:spcBef>
            </a:pPr>
            <a:r>
              <a:rPr sz="2775" spc="0" baseline="3402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1850" dirty="0">
              <a:latin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2327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5020" y="556259"/>
            <a:ext cx="6486144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5020" y="982979"/>
            <a:ext cx="484479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0424" y="982979"/>
            <a:ext cx="589787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175" y="719137"/>
            <a:ext cx="2001393" cy="8048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2964" y="716083"/>
            <a:ext cx="7594372" cy="1663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3289" marR="53667">
              <a:lnSpc>
                <a:spcPts val="2990"/>
              </a:lnSpc>
              <a:spcBef>
                <a:spcPts val="149"/>
              </a:spcBef>
            </a:pPr>
            <a:r>
              <a:rPr sz="4200" b="1" spc="0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KETUA</a:t>
            </a:r>
            <a:r>
              <a:rPr sz="4200" b="1" spc="-102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4200" b="1" spc="0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</a:t>
            </a:r>
            <a:r>
              <a:rPr sz="4200" b="1" spc="4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E</a:t>
            </a:r>
            <a:r>
              <a:rPr sz="4200" b="1" spc="0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NGARAH</a:t>
            </a:r>
            <a:r>
              <a:rPr sz="4200" b="1" spc="-136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4200" b="1" spc="0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TANAH</a:t>
            </a:r>
            <a:r>
              <a:rPr sz="4200" b="1" spc="-83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4200" b="1" spc="0" baseline="101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DAN</a:t>
            </a:r>
            <a:endParaRPr sz="2800" b="1" dirty="0" smtClean="0">
              <a:latin typeface="Bookman Old Style"/>
              <a:cs typeface="Bookman Old Style"/>
            </a:endParaRPr>
          </a:p>
          <a:p>
            <a:pPr marL="1323289" marR="53667">
              <a:lnSpc>
                <a:spcPct val="97819"/>
              </a:lnSpc>
            </a:pPr>
            <a:r>
              <a:rPr sz="28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GALIAN</a:t>
            </a:r>
            <a:r>
              <a:rPr sz="2800" b="1" spc="-11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28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PE</a:t>
            </a:r>
            <a:r>
              <a:rPr sz="2800" b="1" spc="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R</a:t>
            </a:r>
            <a:r>
              <a:rPr sz="28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SEKUT</a:t>
            </a:r>
            <a:r>
              <a:rPr sz="2800" b="1" spc="-9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U</a:t>
            </a:r>
            <a:r>
              <a:rPr sz="28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AN</a:t>
            </a:r>
            <a:endParaRPr sz="2800" b="1" dirty="0" smtClean="0">
              <a:latin typeface="Bookman Old Style"/>
              <a:cs typeface="Bookman Old Style"/>
            </a:endParaRPr>
          </a:p>
          <a:p>
            <a:pPr marL="110236">
              <a:lnSpc>
                <a:spcPct val="97819"/>
              </a:lnSpc>
              <a:spcBef>
                <a:spcPts val="1317"/>
              </a:spcBef>
            </a:pPr>
            <a:r>
              <a:rPr sz="2400" spc="0" dirty="0" err="1" smtClean="0">
                <a:latin typeface="Bookman Old Style"/>
                <a:cs typeface="Bookman Old Style"/>
              </a:rPr>
              <a:t>Dikenali</a:t>
            </a:r>
            <a:r>
              <a:rPr sz="2400" spc="0" dirty="0" smtClean="0">
                <a:latin typeface="Bookman Old Style"/>
                <a:cs typeface="Bookman Old Style"/>
              </a:rPr>
              <a:t> juga sbg P</a:t>
            </a:r>
            <a:r>
              <a:rPr sz="2400" spc="-14" dirty="0" smtClean="0">
                <a:latin typeface="Bookman Old Style"/>
                <a:cs typeface="Bookman Old Style"/>
              </a:rPr>
              <a:t>T</a:t>
            </a:r>
            <a:r>
              <a:rPr sz="2400" spc="0" dirty="0" smtClean="0">
                <a:latin typeface="Bookman Old Style"/>
                <a:cs typeface="Bookman Old Style"/>
              </a:rPr>
              <a:t>P</a:t>
            </a:r>
            <a:r>
              <a:rPr sz="2400" spc="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di mana</a:t>
            </a:r>
            <a:r>
              <a:rPr sz="2400" spc="-2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bertanggungjawab</a:t>
            </a:r>
            <a:endParaRPr sz="2400" dirty="0">
              <a:latin typeface="Bookman Old Style"/>
              <a:cs typeface="Bookman Old Style"/>
            </a:endParaRPr>
          </a:p>
          <a:p>
            <a:pPr marL="12700" marR="53667">
              <a:lnSpc>
                <a:spcPts val="2590"/>
              </a:lnSpc>
              <a:spcBef>
                <a:spcPts val="129"/>
              </a:spcBef>
            </a:pPr>
            <a:r>
              <a:rPr lang="en-US" sz="3600" spc="0" baseline="1183" dirty="0" smtClean="0">
                <a:latin typeface="Bookman Old Style"/>
                <a:cs typeface="Bookman Old Style"/>
              </a:rPr>
              <a:t> </a:t>
            </a:r>
            <a:r>
              <a:rPr sz="3600" spc="0" baseline="1183" dirty="0" err="1" smtClean="0">
                <a:latin typeface="Bookman Old Style"/>
                <a:cs typeface="Bookman Old Style"/>
              </a:rPr>
              <a:t>ke</a:t>
            </a:r>
            <a:r>
              <a:rPr sz="3600" spc="0" baseline="1183" dirty="0" smtClean="0">
                <a:latin typeface="Bookman Old Style"/>
                <a:cs typeface="Bookman Old Style"/>
              </a:rPr>
              <a:t> atas</a:t>
            </a:r>
            <a:r>
              <a:rPr sz="3600" spc="-9" baseline="1183" dirty="0" smtClean="0">
                <a:latin typeface="Bookman Old Style"/>
                <a:cs typeface="Bookman Old Style"/>
              </a:rPr>
              <a:t> </a:t>
            </a:r>
            <a:r>
              <a:rPr sz="3600" spc="0" baseline="1183" dirty="0" smtClean="0">
                <a:latin typeface="Bookman Old Style"/>
                <a:cs typeface="Bookman Old Style"/>
              </a:rPr>
              <a:t>tanah persekutuan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597455"/>
            <a:ext cx="30447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A4AB81"/>
                </a:solidFill>
                <a:latin typeface="Bookman Old Style"/>
                <a:cs typeface="Bookman Old Style"/>
              </a:rPr>
              <a:t>•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674" y="2451507"/>
            <a:ext cx="7395209" cy="3915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967">
              <a:lnSpc>
                <a:spcPts val="2580"/>
              </a:lnSpc>
              <a:spcBef>
                <a:spcPts val="129"/>
              </a:spcBef>
            </a:pPr>
            <a:r>
              <a:rPr sz="3600" spc="0" baseline="1183" dirty="0" err="1" smtClean="0">
                <a:latin typeface="Bookman Old Style"/>
                <a:cs typeface="Bookman Old Style"/>
              </a:rPr>
              <a:t>Berunding</a:t>
            </a:r>
            <a:r>
              <a:rPr sz="3600" spc="14" baseline="1183" dirty="0" smtClean="0">
                <a:latin typeface="Bookman Old Style"/>
                <a:cs typeface="Bookman Old Style"/>
              </a:rPr>
              <a:t> </a:t>
            </a:r>
            <a:r>
              <a:rPr sz="3600" spc="0" baseline="1183" dirty="0" err="1" smtClean="0">
                <a:latin typeface="Bookman Old Style"/>
                <a:cs typeface="Bookman Old Style"/>
              </a:rPr>
              <a:t>dengan</a:t>
            </a:r>
            <a:r>
              <a:rPr sz="3600" spc="0" baseline="1183" dirty="0" smtClean="0">
                <a:latin typeface="Bookman Old Style"/>
                <a:cs typeface="Bookman Old Style"/>
              </a:rPr>
              <a:t> mana</a:t>
            </a:r>
            <a:r>
              <a:rPr sz="3600" spc="-19" baseline="1183" dirty="0" smtClean="0">
                <a:latin typeface="Bookman Old Style"/>
                <a:cs typeface="Bookman Old Style"/>
              </a:rPr>
              <a:t> </a:t>
            </a:r>
            <a:r>
              <a:rPr sz="3600" spc="0" baseline="1183" dirty="0" smtClean="0">
                <a:latin typeface="Bookman Old Style"/>
                <a:cs typeface="Bookman Old Style"/>
              </a:rPr>
              <a:t>P</a:t>
            </a:r>
            <a:r>
              <a:rPr sz="3600" spc="-14" baseline="1183" dirty="0" smtClean="0">
                <a:latin typeface="Bookman Old Style"/>
                <a:cs typeface="Bookman Old Style"/>
              </a:rPr>
              <a:t>T</a:t>
            </a:r>
            <a:r>
              <a:rPr sz="3600" spc="0" baseline="1183" dirty="0" smtClean="0">
                <a:latin typeface="Bookman Old Style"/>
                <a:cs typeface="Bookman Old Style"/>
              </a:rPr>
              <a:t>G</a:t>
            </a:r>
            <a:r>
              <a:rPr lang="en-US" sz="3600" spc="0" baseline="1183" dirty="0" smtClean="0">
                <a:latin typeface="Bookman Old Style"/>
                <a:cs typeface="Bookman Old Style"/>
              </a:rPr>
              <a:t> </a:t>
            </a:r>
            <a:r>
              <a:rPr lang="en-US" sz="3600" spc="0" baseline="1183" dirty="0" err="1" smtClean="0">
                <a:latin typeface="Bookman Old Style"/>
                <a:cs typeface="Bookman Old Style"/>
              </a:rPr>
              <a:t>negeri</a:t>
            </a:r>
            <a:r>
              <a:rPr lang="en-US" sz="3600" spc="0" baseline="1183" dirty="0" smtClean="0">
                <a:latin typeface="Bookman Old Style"/>
                <a:cs typeface="Bookman Old Style"/>
              </a:rPr>
              <a:t> </a:t>
            </a:r>
            <a:endParaRPr sz="2400" dirty="0" smtClean="0">
              <a:latin typeface="Bookman Old Style"/>
              <a:cs typeface="Bookman Old Style"/>
            </a:endParaRPr>
          </a:p>
          <a:p>
            <a:pPr marL="12700" marR="40967">
              <a:lnSpc>
                <a:spcPts val="2590"/>
              </a:lnSpc>
              <a:spcBef>
                <a:spcPts val="0"/>
              </a:spcBef>
            </a:pPr>
            <a:endParaRPr dirty="0" smtClean="0">
              <a:latin typeface="Bookman Old Style"/>
              <a:cs typeface="Bookman Old Style"/>
            </a:endParaRPr>
          </a:p>
          <a:p>
            <a:pPr marL="12700" marR="400929">
              <a:lnSpc>
                <a:spcPts val="2590"/>
              </a:lnSpc>
              <a:spcBef>
                <a:spcPts val="543"/>
              </a:spcBef>
            </a:pPr>
            <a:r>
              <a:rPr sz="2400" spc="0" dirty="0" err="1" smtClean="0">
                <a:latin typeface="Bookman Old Style"/>
                <a:cs typeface="Bookman Old Style"/>
              </a:rPr>
              <a:t>Mendapatkan</a:t>
            </a:r>
            <a:r>
              <a:rPr sz="2400" spc="-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maklumat,</a:t>
            </a:r>
            <a:r>
              <a:rPr sz="2400" spc="-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laporan dan data mengenai pemberimilikan dan urusan tanah</a:t>
            </a:r>
            <a:endParaRPr sz="2400" dirty="0">
              <a:latin typeface="Bookman Old Style"/>
              <a:cs typeface="Bookman Old Style"/>
            </a:endParaRPr>
          </a:p>
          <a:p>
            <a:pPr marL="12700" marR="40967">
              <a:lnSpc>
                <a:spcPct val="97819"/>
              </a:lnSpc>
              <a:spcBef>
                <a:spcPts val="255"/>
              </a:spcBef>
            </a:pPr>
            <a:endParaRPr lang="en-US" sz="1100" spc="0" dirty="0" smtClean="0">
              <a:latin typeface="Bookman Old Style"/>
              <a:cs typeface="Bookman Old Style"/>
            </a:endParaRPr>
          </a:p>
          <a:p>
            <a:pPr marL="12700" marR="40967">
              <a:lnSpc>
                <a:spcPct val="97819"/>
              </a:lnSpc>
              <a:spcBef>
                <a:spcPts val="255"/>
              </a:spcBef>
            </a:pPr>
            <a:r>
              <a:rPr sz="2400" spc="0" dirty="0" err="1" smtClean="0">
                <a:latin typeface="Bookman Old Style"/>
                <a:cs typeface="Bookman Old Style"/>
              </a:rPr>
              <a:t>Menganjurkan</a:t>
            </a:r>
            <a:r>
              <a:rPr sz="2400" spc="14" dirty="0" smtClean="0">
                <a:latin typeface="Bookman Old Style"/>
                <a:cs typeface="Bookman Old Style"/>
              </a:rPr>
              <a:t> </a:t>
            </a:r>
            <a:r>
              <a:rPr sz="2400" spc="0" dirty="0" err="1" smtClean="0">
                <a:latin typeface="Bookman Old Style"/>
                <a:cs typeface="Bookman Old Style"/>
              </a:rPr>
              <a:t>persidangan</a:t>
            </a:r>
            <a:r>
              <a:rPr sz="2400" spc="0" dirty="0" smtClean="0">
                <a:latin typeface="Bookman Old Style"/>
                <a:cs typeface="Bookman Old Style"/>
              </a:rPr>
              <a:t>/</a:t>
            </a:r>
            <a:r>
              <a:rPr sz="2400" spc="0" dirty="0" err="1" smtClean="0">
                <a:latin typeface="Bookman Old Style"/>
                <a:cs typeface="Bookman Old Style"/>
              </a:rPr>
              <a:t>mesyua</a:t>
            </a:r>
            <a:r>
              <a:rPr sz="2400" spc="-9" dirty="0" err="1" smtClean="0">
                <a:latin typeface="Bookman Old Style"/>
                <a:cs typeface="Bookman Old Style"/>
              </a:rPr>
              <a:t>r</a:t>
            </a:r>
            <a:r>
              <a:rPr sz="2400" spc="0" dirty="0" err="1" smtClean="0">
                <a:latin typeface="Bookman Old Style"/>
                <a:cs typeface="Bookman Old Style"/>
              </a:rPr>
              <a:t>at</a:t>
            </a:r>
            <a:r>
              <a:rPr sz="2400" spc="-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dengan P</a:t>
            </a:r>
            <a:r>
              <a:rPr sz="2400" spc="-14" dirty="0" smtClean="0">
                <a:latin typeface="Bookman Old Style"/>
                <a:cs typeface="Bookman Old Style"/>
              </a:rPr>
              <a:t>T</a:t>
            </a:r>
            <a:r>
              <a:rPr sz="2400" spc="0" dirty="0" smtClean="0">
                <a:latin typeface="Bookman Old Style"/>
                <a:cs typeface="Bookman Old Style"/>
              </a:rPr>
              <a:t>G</a:t>
            </a:r>
            <a:r>
              <a:rPr sz="2400" spc="14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negeri dengan</a:t>
            </a:r>
            <a:r>
              <a:rPr sz="2400" spc="14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tujuan membincang tentang pentadbiran </a:t>
            </a:r>
            <a:r>
              <a:rPr sz="2400" spc="0" dirty="0" err="1" smtClean="0">
                <a:latin typeface="Bookman Old Style"/>
                <a:cs typeface="Bookman Old Style"/>
              </a:rPr>
              <a:t>dan</a:t>
            </a:r>
            <a:r>
              <a:rPr sz="2400" spc="-9" dirty="0" smtClean="0">
                <a:latin typeface="Bookman Old Style"/>
                <a:cs typeface="Bookman Old Style"/>
              </a:rPr>
              <a:t> </a:t>
            </a:r>
            <a:r>
              <a:rPr sz="2400" spc="0" dirty="0" err="1" smtClean="0">
                <a:latin typeface="Bookman Old Style"/>
                <a:cs typeface="Bookman Old Style"/>
              </a:rPr>
              <a:t>undang-undang</a:t>
            </a:r>
            <a:r>
              <a:rPr sz="2400" spc="0" dirty="0" smtClean="0">
                <a:latin typeface="Bookman Old Style"/>
                <a:cs typeface="Bookman Old Style"/>
              </a:rPr>
              <a:t> tanah</a:t>
            </a:r>
            <a:endParaRPr sz="2400" dirty="0">
              <a:latin typeface="Bookman Old Style"/>
              <a:cs typeface="Bookman Old Style"/>
            </a:endParaRPr>
          </a:p>
          <a:p>
            <a:pPr marL="12700" marR="77918">
              <a:lnSpc>
                <a:spcPts val="2590"/>
              </a:lnSpc>
              <a:spcBef>
                <a:spcPts val="579"/>
              </a:spcBef>
            </a:pPr>
            <a:endParaRPr lang="en-US" sz="1600" spc="0" dirty="0" smtClean="0">
              <a:latin typeface="Bookman Old Style"/>
              <a:cs typeface="Bookman Old Style"/>
            </a:endParaRPr>
          </a:p>
          <a:p>
            <a:pPr marL="12700" marR="77918">
              <a:lnSpc>
                <a:spcPts val="2590"/>
              </a:lnSpc>
              <a:spcBef>
                <a:spcPts val="579"/>
              </a:spcBef>
            </a:pPr>
            <a:r>
              <a:rPr sz="2400" spc="0" dirty="0" err="1" smtClean="0">
                <a:latin typeface="Bookman Old Style"/>
                <a:cs typeface="Bookman Old Style"/>
              </a:rPr>
              <a:t>Memeriksa</a:t>
            </a:r>
            <a:r>
              <a:rPr sz="2400" spc="0" dirty="0" smtClean="0">
                <a:latin typeface="Bookman Old Style"/>
                <a:cs typeface="Bookman Old Style"/>
              </a:rPr>
              <a:t> rekod mana-mana</a:t>
            </a:r>
            <a:r>
              <a:rPr sz="2400" spc="-1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tanah di Pejabat Pendaftar</a:t>
            </a:r>
            <a:r>
              <a:rPr sz="2400" spc="-1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atau Pejabat</a:t>
            </a:r>
            <a:r>
              <a:rPr sz="2400" spc="-9" dirty="0" smtClean="0">
                <a:latin typeface="Bookman Old Style"/>
                <a:cs typeface="Bookman Old Style"/>
              </a:rPr>
              <a:t> T</a:t>
            </a:r>
            <a:r>
              <a:rPr sz="2400" spc="0" dirty="0" smtClean="0">
                <a:latin typeface="Bookman Old Style"/>
                <a:cs typeface="Bookman Old Style"/>
              </a:rPr>
              <a:t>anah </a:t>
            </a:r>
            <a:r>
              <a:rPr sz="2400" spc="0" dirty="0" err="1" smtClean="0">
                <a:latin typeface="Bookman Old Style"/>
                <a:cs typeface="Bookman Old Style"/>
              </a:rPr>
              <a:t>dengan</a:t>
            </a:r>
            <a:r>
              <a:rPr sz="2400" spc="0" dirty="0" smtClean="0">
                <a:latin typeface="Bookman Old Style"/>
                <a:cs typeface="Bookman Old Style"/>
              </a:rPr>
              <a:t> </a:t>
            </a:r>
            <a:r>
              <a:rPr sz="2400" spc="0" dirty="0" err="1" smtClean="0">
                <a:latin typeface="Bookman Old Style"/>
                <a:cs typeface="Bookman Old Style"/>
              </a:rPr>
              <a:t>kebenaran</a:t>
            </a:r>
            <a:r>
              <a:rPr sz="2400" spc="-9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P</a:t>
            </a:r>
            <a:r>
              <a:rPr sz="2400" spc="-14" dirty="0" smtClean="0">
                <a:latin typeface="Bookman Old Style"/>
                <a:cs typeface="Bookman Old Style"/>
              </a:rPr>
              <a:t>T</a:t>
            </a:r>
            <a:r>
              <a:rPr sz="2400" spc="0" dirty="0" smtClean="0">
                <a:latin typeface="Bookman Old Style"/>
                <a:cs typeface="Bookman Old Style"/>
              </a:rPr>
              <a:t>G</a:t>
            </a:r>
            <a:r>
              <a:rPr sz="2400" spc="14" dirty="0" smtClean="0">
                <a:latin typeface="Bookman Old Style"/>
                <a:cs typeface="Bookman Old Style"/>
              </a:rPr>
              <a:t> </a:t>
            </a:r>
            <a:r>
              <a:rPr sz="2400" spc="0" dirty="0" smtClean="0">
                <a:latin typeface="Bookman Old Style"/>
                <a:cs typeface="Bookman Old Style"/>
              </a:rPr>
              <a:t>Negeri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836" y="2488843"/>
            <a:ext cx="207792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10"/>
              </a:lnSpc>
              <a:spcBef>
                <a:spcPts val="235"/>
              </a:spcBef>
            </a:pPr>
            <a:r>
              <a:rPr sz="3000" spc="0" baseline="3147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836" y="3220617"/>
            <a:ext cx="207792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10"/>
              </a:lnSpc>
              <a:spcBef>
                <a:spcPts val="235"/>
              </a:spcBef>
            </a:pPr>
            <a:r>
              <a:rPr sz="3000" spc="0" baseline="3147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1836" y="4093636"/>
            <a:ext cx="207792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97"/>
              </a:spcBef>
            </a:pPr>
            <a:r>
              <a:rPr sz="3075" spc="0" baseline="3070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2050" dirty="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836" y="5583143"/>
            <a:ext cx="207792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10"/>
              </a:lnSpc>
              <a:spcBef>
                <a:spcPts val="235"/>
              </a:spcBef>
            </a:pPr>
            <a:r>
              <a:rPr sz="3000" spc="0" baseline="3147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29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06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601462"/>
            <a:ext cx="8904732" cy="1238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3800" y="1133855"/>
            <a:ext cx="1862327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95672" y="1133855"/>
            <a:ext cx="755903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8316" y="792646"/>
            <a:ext cx="6526623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0"/>
              </a:lnSpc>
              <a:spcBef>
                <a:spcPts val="191"/>
              </a:spcBef>
            </a:pP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052" y="2222176"/>
            <a:ext cx="5076597" cy="1319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3525" spc="4" baseline="1339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4200" spc="0" baseline="1014" dirty="0" smtClean="0">
                <a:latin typeface="Bookman Old Style"/>
                <a:cs typeface="Bookman Old Style"/>
              </a:rPr>
              <a:t>untuk</a:t>
            </a:r>
            <a:r>
              <a:rPr sz="4200" spc="9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memberi</a:t>
            </a:r>
            <a:r>
              <a:rPr sz="4200" spc="-89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milik</a:t>
            </a:r>
            <a:r>
              <a:rPr sz="4200" spc="-58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ta</a:t>
            </a:r>
            <a:r>
              <a:rPr sz="4200" spc="4" baseline="1014" dirty="0" smtClean="0">
                <a:latin typeface="Bookman Old Style"/>
                <a:cs typeface="Bookman Old Style"/>
              </a:rPr>
              <a:t>n</a:t>
            </a:r>
            <a:r>
              <a:rPr sz="4200" spc="0" baseline="1014" dirty="0" smtClean="0">
                <a:latin typeface="Bookman Old Style"/>
                <a:cs typeface="Bookman Old Style"/>
              </a:rPr>
              <a:t>ah</a:t>
            </a:r>
            <a:endParaRPr sz="2800" dirty="0">
              <a:latin typeface="Bookman Old Style"/>
              <a:cs typeface="Bookman Old Style"/>
            </a:endParaRPr>
          </a:p>
          <a:p>
            <a:pPr marL="12700" marR="24327">
              <a:lnSpc>
                <a:spcPct val="100068"/>
              </a:lnSpc>
              <a:spcBef>
                <a:spcPts val="595"/>
              </a:spcBef>
            </a:pPr>
            <a:r>
              <a:rPr sz="2350" spc="4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2800" spc="0" dirty="0" smtClean="0">
                <a:latin typeface="Bookman Old Style"/>
                <a:cs typeface="Bookman Old Style"/>
              </a:rPr>
              <a:t>meri</a:t>
            </a:r>
            <a:r>
              <a:rPr sz="2800" spc="4" dirty="0" smtClean="0">
                <a:latin typeface="Bookman Old Style"/>
                <a:cs typeface="Bookman Old Style"/>
              </a:rPr>
              <a:t>z</a:t>
            </a:r>
            <a:r>
              <a:rPr sz="2800" spc="0" dirty="0" smtClean="0">
                <a:latin typeface="Bookman Old Style"/>
                <a:cs typeface="Bookman Old Style"/>
              </a:rPr>
              <a:t>ab</a:t>
            </a:r>
            <a:r>
              <a:rPr sz="2800" spc="-14" dirty="0" smtClean="0">
                <a:latin typeface="Bookman Old Style"/>
                <a:cs typeface="Bookman Old Style"/>
              </a:rPr>
              <a:t>k</a:t>
            </a:r>
            <a:r>
              <a:rPr sz="2800" spc="0" dirty="0" smtClean="0">
                <a:latin typeface="Bookman Old Style"/>
                <a:cs typeface="Bookman Old Style"/>
              </a:rPr>
              <a:t>an</a:t>
            </a:r>
            <a:r>
              <a:rPr sz="2800" spc="59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ta</a:t>
            </a:r>
            <a:r>
              <a:rPr sz="2800" spc="4" dirty="0" smtClean="0">
                <a:latin typeface="Bookman Old Style"/>
                <a:cs typeface="Bookman Old Style"/>
              </a:rPr>
              <a:t>n</a:t>
            </a:r>
            <a:r>
              <a:rPr sz="2800" spc="0" dirty="0" smtClean="0">
                <a:latin typeface="Bookman Old Style"/>
                <a:cs typeface="Bookman Old Style"/>
              </a:rPr>
              <a:t>ah</a:t>
            </a:r>
            <a:r>
              <a:rPr sz="2800" spc="-79" dirty="0" smtClean="0">
                <a:latin typeface="Bookman Old Style"/>
                <a:cs typeface="Bookman Old Style"/>
              </a:rPr>
              <a:t> </a:t>
            </a:r>
            <a:r>
              <a:rPr sz="2800" spc="0" dirty="0" err="1" smtClean="0">
                <a:latin typeface="Bookman Old Style"/>
                <a:cs typeface="Bookman Old Style"/>
              </a:rPr>
              <a:t>kerajaan</a:t>
            </a:r>
            <a:r>
              <a:rPr sz="2800" spc="0" dirty="0" smtClean="0">
                <a:latin typeface="Bookman Old Style"/>
                <a:cs typeface="Bookman Old Style"/>
              </a:rPr>
              <a:t> </a:t>
            </a:r>
            <a:r>
              <a:rPr lang="en-US" sz="2800" spc="0" dirty="0" smtClean="0">
                <a:latin typeface="Bookman Old Style"/>
                <a:cs typeface="Bookman Old Style"/>
              </a:rPr>
              <a:t>      </a:t>
            </a:r>
            <a:r>
              <a:rPr sz="2800" spc="0" dirty="0" err="1" smtClean="0">
                <a:latin typeface="Bookman Old Style"/>
                <a:cs typeface="Bookman Old Style"/>
              </a:rPr>
              <a:t>ta</a:t>
            </a:r>
            <a:r>
              <a:rPr sz="2800" spc="4" dirty="0" err="1" smtClean="0">
                <a:latin typeface="Bookman Old Style"/>
                <a:cs typeface="Bookman Old Style"/>
              </a:rPr>
              <a:t>n</a:t>
            </a:r>
            <a:r>
              <a:rPr sz="2800" spc="0" dirty="0" err="1" smtClean="0">
                <a:latin typeface="Bookman Old Style"/>
                <a:cs typeface="Bookman Old Style"/>
              </a:rPr>
              <a:t>ah</a:t>
            </a:r>
            <a:r>
              <a:rPr sz="2800" spc="-60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ri</a:t>
            </a:r>
            <a:r>
              <a:rPr sz="2800" spc="4" dirty="0" smtClean="0">
                <a:latin typeface="Bookman Old Style"/>
                <a:cs typeface="Bookman Old Style"/>
              </a:rPr>
              <a:t>z</a:t>
            </a:r>
            <a:r>
              <a:rPr sz="2800" spc="0" dirty="0" smtClean="0">
                <a:latin typeface="Bookman Old Style"/>
                <a:cs typeface="Bookman Old Style"/>
              </a:rPr>
              <a:t>ab</a:t>
            </a: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4149" y="2734240"/>
            <a:ext cx="310623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spc="0" baseline="1014" dirty="0" smtClean="0">
                <a:latin typeface="Bookman Old Style"/>
                <a:cs typeface="Bookman Old Style"/>
              </a:rPr>
              <a:t>dan</a:t>
            </a:r>
            <a:r>
              <a:rPr sz="4200" spc="-22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memajak</a:t>
            </a:r>
            <a:r>
              <a:rPr sz="4200" spc="-9" baseline="1014" dirty="0" smtClean="0">
                <a:latin typeface="Bookman Old Style"/>
                <a:cs typeface="Bookman Old Style"/>
              </a:rPr>
              <a:t>k</a:t>
            </a:r>
            <a:r>
              <a:rPr sz="4200" spc="0" baseline="1014" dirty="0" smtClean="0">
                <a:latin typeface="Bookman Old Style"/>
                <a:cs typeface="Bookman Old Style"/>
              </a:rPr>
              <a:t>an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52" y="3673278"/>
            <a:ext cx="79009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3525" spc="4" baseline="1339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4200" spc="0" baseline="1014" dirty="0" smtClean="0">
                <a:latin typeface="Bookman Old Style"/>
                <a:cs typeface="Bookman Old Style"/>
              </a:rPr>
              <a:t>mengeluarkan</a:t>
            </a:r>
            <a:r>
              <a:rPr sz="4200" spc="39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permit</a:t>
            </a:r>
            <a:r>
              <a:rPr sz="4200" spc="-64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dan</a:t>
            </a:r>
            <a:r>
              <a:rPr sz="4200" spc="-37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lps</a:t>
            </a:r>
            <a:r>
              <a:rPr sz="4200" spc="-40" baseline="1014" dirty="0" smtClean="0">
                <a:latin typeface="Bookman Old Style"/>
                <a:cs typeface="Bookman Old Style"/>
              </a:rPr>
              <a:t> </a:t>
            </a:r>
            <a:r>
              <a:rPr sz="4200" spc="-4" baseline="1014" dirty="0" smtClean="0">
                <a:latin typeface="Bookman Old Style"/>
                <a:cs typeface="Bookman Old Style"/>
              </a:rPr>
              <a:t>k</a:t>
            </a:r>
            <a:r>
              <a:rPr sz="4200" spc="0" baseline="1014" dirty="0" smtClean="0">
                <a:latin typeface="Bookman Old Style"/>
                <a:cs typeface="Bookman Old Style"/>
              </a:rPr>
              <a:t>e</a:t>
            </a:r>
            <a:r>
              <a:rPr sz="4200" spc="-11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atas</a:t>
            </a:r>
            <a:r>
              <a:rPr sz="4200" spc="-57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ta</a:t>
            </a:r>
            <a:r>
              <a:rPr sz="4200" spc="4" baseline="1014" dirty="0" smtClean="0">
                <a:latin typeface="Bookman Old Style"/>
                <a:cs typeface="Bookman Old Style"/>
              </a:rPr>
              <a:t>n</a:t>
            </a:r>
            <a:r>
              <a:rPr sz="4200" spc="0" baseline="1014" dirty="0" smtClean="0">
                <a:latin typeface="Bookman Old Style"/>
                <a:cs typeface="Bookman Old Style"/>
              </a:rPr>
              <a:t>ah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626" y="4094995"/>
            <a:ext cx="171205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spc="0" baseline="1014" dirty="0" err="1" smtClean="0">
                <a:latin typeface="Bookman Old Style"/>
                <a:cs typeface="Bookman Old Style"/>
              </a:rPr>
              <a:t>k</a:t>
            </a:r>
            <a:r>
              <a:rPr sz="4200" spc="-9" baseline="1014" dirty="0" err="1" smtClean="0">
                <a:latin typeface="Bookman Old Style"/>
                <a:cs typeface="Bookman Old Style"/>
              </a:rPr>
              <a:t>e</a:t>
            </a:r>
            <a:r>
              <a:rPr sz="4200" spc="0" baseline="1014" dirty="0" err="1" smtClean="0">
                <a:latin typeface="Bookman Old Style"/>
                <a:cs typeface="Bookman Old Style"/>
              </a:rPr>
              <a:t>rajaan</a:t>
            </a:r>
            <a:r>
              <a:rPr sz="4200" spc="0" baseline="1014" dirty="0" smtClean="0">
                <a:latin typeface="Bookman Old Style"/>
                <a:cs typeface="Bookman Old Style"/>
              </a:rPr>
              <a:t>,</a:t>
            </a: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5682" y="4100135"/>
            <a:ext cx="569392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spc="0" baseline="1014" dirty="0" smtClean="0">
                <a:latin typeface="Bookman Old Style"/>
                <a:cs typeface="Bookman Old Style"/>
              </a:rPr>
              <a:t>tanah</a:t>
            </a:r>
            <a:r>
              <a:rPr sz="4200" spc="-60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rizab,</a:t>
            </a:r>
            <a:r>
              <a:rPr sz="4200" spc="24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tanah</a:t>
            </a:r>
            <a:r>
              <a:rPr sz="4200" spc="-60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lom</a:t>
            </a:r>
            <a:r>
              <a:rPr sz="4200" spc="-14" baseline="1014" dirty="0" smtClean="0">
                <a:latin typeface="Bookman Old Style"/>
                <a:cs typeface="Bookman Old Style"/>
              </a:rPr>
              <a:t>b</a:t>
            </a:r>
            <a:r>
              <a:rPr sz="4200" spc="0" baseline="1014" dirty="0" smtClean="0">
                <a:latin typeface="Bookman Old Style"/>
                <a:cs typeface="Bookman Old Style"/>
              </a:rPr>
              <a:t>ong</a:t>
            </a:r>
            <a:r>
              <a:rPr sz="4200" spc="-24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d</a:t>
            </a:r>
            <a:r>
              <a:rPr sz="4200" spc="-9" baseline="1014" dirty="0" smtClean="0">
                <a:latin typeface="Bookman Old Style"/>
                <a:cs typeface="Bookman Old Style"/>
              </a:rPr>
              <a:t>a</a:t>
            </a:r>
            <a:r>
              <a:rPr sz="4200" spc="0" baseline="1014" dirty="0" smtClean="0">
                <a:latin typeface="Bookman Old Style"/>
                <a:cs typeface="Bookman Old Style"/>
              </a:rPr>
              <a:t>n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052" y="4527099"/>
            <a:ext cx="8053262" cy="2202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290">
              <a:lnSpc>
                <a:spcPts val="2990"/>
              </a:lnSpc>
              <a:spcBef>
                <a:spcPts val="149"/>
              </a:spcBef>
            </a:pPr>
            <a:r>
              <a:rPr sz="4200" spc="0" baseline="1014" dirty="0" smtClean="0">
                <a:latin typeface="Bookman Old Style"/>
                <a:cs typeface="Bookman Old Style"/>
              </a:rPr>
              <a:t>ruang</a:t>
            </a:r>
            <a:r>
              <a:rPr sz="4200" spc="-56" baseline="1014" dirty="0" smtClean="0">
                <a:latin typeface="Bookman Old Style"/>
                <a:cs typeface="Bookman Old Style"/>
              </a:rPr>
              <a:t> </a:t>
            </a:r>
            <a:r>
              <a:rPr sz="4200" spc="0" baseline="1014" dirty="0" smtClean="0">
                <a:latin typeface="Bookman Old Style"/>
                <a:cs typeface="Bookman Old Style"/>
              </a:rPr>
              <a:t>u</a:t>
            </a:r>
            <a:r>
              <a:rPr sz="4200" spc="-9" baseline="1014" dirty="0" smtClean="0">
                <a:latin typeface="Bookman Old Style"/>
                <a:cs typeface="Bookman Old Style"/>
              </a:rPr>
              <a:t>d</a:t>
            </a:r>
            <a:r>
              <a:rPr sz="4200" spc="0" baseline="1014" dirty="0" smtClean="0">
                <a:latin typeface="Bookman Old Style"/>
                <a:cs typeface="Bookman Old Style"/>
              </a:rPr>
              <a:t>ara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595"/>
              </a:spcBef>
            </a:pPr>
            <a:r>
              <a:rPr sz="2350" spc="4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2800" spc="0" dirty="0" smtClean="0">
                <a:latin typeface="Bookman Old Style"/>
                <a:cs typeface="Bookman Old Style"/>
              </a:rPr>
              <a:t>memberi</a:t>
            </a:r>
            <a:r>
              <a:rPr sz="2800" spc="29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permit</a:t>
            </a:r>
            <a:r>
              <a:rPr sz="2800" spc="-64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mengeluar</a:t>
            </a:r>
            <a:r>
              <a:rPr sz="2800" spc="-125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dan</a:t>
            </a:r>
            <a:r>
              <a:rPr sz="2800" spc="-22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menga</a:t>
            </a:r>
            <a:r>
              <a:rPr sz="2800" spc="4" dirty="0" smtClean="0">
                <a:latin typeface="Bookman Old Style"/>
                <a:cs typeface="Bookman Old Style"/>
              </a:rPr>
              <a:t>n</a:t>
            </a:r>
            <a:r>
              <a:rPr sz="2800" spc="0" dirty="0" smtClean="0">
                <a:latin typeface="Bookman Old Style"/>
                <a:cs typeface="Bookman Old Style"/>
              </a:rPr>
              <a:t>gkut</a:t>
            </a:r>
            <a:endParaRPr sz="2800" dirty="0">
              <a:latin typeface="Bookman Old Style"/>
              <a:cs typeface="Bookman Old Style"/>
            </a:endParaRPr>
          </a:p>
          <a:p>
            <a:pPr marL="12700" marR="22290">
              <a:lnSpc>
                <a:spcPct val="97819"/>
              </a:lnSpc>
              <a:spcBef>
                <a:spcPts val="75"/>
              </a:spcBef>
            </a:pPr>
            <a:r>
              <a:rPr sz="2800" spc="0" dirty="0" smtClean="0">
                <a:latin typeface="Bookman Old Style"/>
                <a:cs typeface="Bookman Old Style"/>
              </a:rPr>
              <a:t>b</a:t>
            </a:r>
            <a:r>
              <a:rPr sz="2800" spc="-9" dirty="0" smtClean="0">
                <a:latin typeface="Bookman Old Style"/>
                <a:cs typeface="Bookman Old Style"/>
              </a:rPr>
              <a:t>a</a:t>
            </a:r>
            <a:r>
              <a:rPr sz="2800" spc="0" dirty="0" smtClean="0">
                <a:latin typeface="Bookman Old Style"/>
                <a:cs typeface="Bookman Old Style"/>
              </a:rPr>
              <a:t>han</a:t>
            </a:r>
            <a:r>
              <a:rPr sz="2800" spc="-56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b</a:t>
            </a:r>
            <a:r>
              <a:rPr sz="2800" spc="-9" dirty="0" smtClean="0">
                <a:latin typeface="Bookman Old Style"/>
                <a:cs typeface="Bookman Old Style"/>
              </a:rPr>
              <a:t>a</a:t>
            </a:r>
            <a:r>
              <a:rPr sz="2800" spc="0" dirty="0" smtClean="0">
                <a:latin typeface="Bookman Old Style"/>
                <a:cs typeface="Bookman Old Style"/>
              </a:rPr>
              <a:t>tuan</a:t>
            </a:r>
            <a:endParaRPr sz="2800" dirty="0">
              <a:latin typeface="Bookman Old Style"/>
              <a:cs typeface="Bookman Old Style"/>
            </a:endParaRPr>
          </a:p>
          <a:p>
            <a:pPr marL="12700" marR="22290">
              <a:lnSpc>
                <a:spcPct val="97819"/>
              </a:lnSpc>
              <a:spcBef>
                <a:spcPts val="1213"/>
              </a:spcBef>
            </a:pPr>
            <a:r>
              <a:rPr sz="2350" spc="4" dirty="0" smtClean="0">
                <a:solidFill>
                  <a:srgbClr val="93B6D2"/>
                </a:solidFill>
                <a:latin typeface="Aharoni"/>
                <a:cs typeface="Aharoni"/>
              </a:rPr>
              <a:t></a:t>
            </a:r>
            <a:r>
              <a:rPr sz="2800" spc="0" dirty="0" smtClean="0">
                <a:latin typeface="Bookman Old Style"/>
                <a:cs typeface="Bookman Old Style"/>
              </a:rPr>
              <a:t>untuk</a:t>
            </a:r>
            <a:r>
              <a:rPr sz="2800" spc="9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membuat</a:t>
            </a:r>
            <a:r>
              <a:rPr sz="2800" spc="-95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peraturan</a:t>
            </a:r>
            <a:r>
              <a:rPr sz="2800" spc="-112" dirty="0" smtClean="0">
                <a:latin typeface="Bookman Old Style"/>
                <a:cs typeface="Bookman Old Style"/>
              </a:rPr>
              <a:t> </a:t>
            </a:r>
            <a:r>
              <a:rPr sz="2800" spc="0" dirty="0" smtClean="0">
                <a:latin typeface="Bookman Old Style"/>
                <a:cs typeface="Bookman Old Style"/>
              </a:rPr>
              <a:t>ta</a:t>
            </a:r>
            <a:r>
              <a:rPr sz="2800" spc="4" dirty="0" smtClean="0">
                <a:latin typeface="Bookman Old Style"/>
                <a:cs typeface="Bookman Old Style"/>
              </a:rPr>
              <a:t>n</a:t>
            </a:r>
            <a:r>
              <a:rPr sz="2800" spc="0" dirty="0" smtClean="0">
                <a:latin typeface="Bookman Old Style"/>
                <a:cs typeface="Bookman Old Style"/>
              </a:rPr>
              <a:t>ah</a:t>
            </a:r>
            <a:endParaRPr sz="2800" dirty="0">
              <a:latin typeface="Bookman Old Style"/>
              <a:cs typeface="Bookman Old Style"/>
            </a:endParaRPr>
          </a:p>
          <a:p>
            <a:pPr marR="34990" algn="r">
              <a:lnSpc>
                <a:spcPct val="96638"/>
              </a:lnSpc>
              <a:spcBef>
                <a:spcPts val="1003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30</a:t>
            </a:r>
            <a:endParaRPr sz="12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3573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42315"/>
            <a:ext cx="1630680" cy="1504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0872" y="530351"/>
            <a:ext cx="8263128" cy="1024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8900" y="1133855"/>
            <a:ext cx="3919728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8172" y="1133855"/>
            <a:ext cx="755903" cy="1011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3464" y="739062"/>
            <a:ext cx="280997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PENGARAH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2958" y="739062"/>
            <a:ext cx="178587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TANAH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074" y="739062"/>
            <a:ext cx="111811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DAN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9634" y="739062"/>
            <a:ext cx="192284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GALIAN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0299" y="1341286"/>
            <a:ext cx="19866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NEGERI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5" y="1341286"/>
            <a:ext cx="136489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(</a:t>
            </a:r>
            <a:r>
              <a:rPr sz="36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PTG)</a:t>
            </a:r>
            <a:endParaRPr sz="3600" b="1" dirty="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31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2323652"/>
            <a:ext cx="8242553" cy="350897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Bertanggungjawab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kepada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pentadbiran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dan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perundangan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tanah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mengikut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KTN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Bertindak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atas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arahan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PBN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Mengawal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dan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memantau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semua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pendaftar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hakmilik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dan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pegawai-pegawai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pentadbiran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tanah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6070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3016" y="466344"/>
            <a:ext cx="5286756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55308" y="466344"/>
            <a:ext cx="836676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5016" y="1075944"/>
            <a:ext cx="3590544" cy="1121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1096" y="1075944"/>
            <a:ext cx="836676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34514" y="697428"/>
            <a:ext cx="43654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5</a:t>
            </a:r>
            <a:endParaRPr sz="4000" b="1" dirty="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2006" y="697428"/>
            <a:ext cx="404337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TUGAS</a:t>
            </a:r>
            <a:r>
              <a:rPr sz="4000" spc="-113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UTAMA</a:t>
            </a:r>
            <a:endParaRPr sz="4000" b="1" dirty="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6895" y="1307028"/>
            <a:ext cx="176802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PTD</a:t>
            </a:r>
            <a:r>
              <a:rPr sz="4000" b="1" spc="-65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&amp;</a:t>
            </a:r>
            <a:endParaRPr sz="4000" b="1" dirty="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461" y="1307028"/>
            <a:ext cx="118856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4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</a:t>
            </a:r>
            <a:r>
              <a:rPr sz="4000" b="1" spc="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TG</a:t>
            </a:r>
            <a:endParaRPr sz="4000" b="1" dirty="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4206" y="2029722"/>
            <a:ext cx="5533118" cy="3163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571">
              <a:lnSpc>
                <a:spcPts val="3410"/>
              </a:lnSpc>
              <a:spcBef>
                <a:spcPts val="170"/>
              </a:spcBef>
            </a:pPr>
            <a:r>
              <a:rPr lang="en-US" sz="3200" spc="0" dirty="0" err="1" smtClean="0">
                <a:latin typeface="Bookman Old Style"/>
                <a:cs typeface="Bookman Old Style"/>
              </a:rPr>
              <a:t>M</a:t>
            </a:r>
            <a:r>
              <a:rPr sz="3200" spc="0" dirty="0" err="1" smtClean="0">
                <a:latin typeface="Bookman Old Style"/>
                <a:cs typeface="Bookman Old Style"/>
              </a:rPr>
              <a:t>engurus</a:t>
            </a:r>
            <a:r>
              <a:rPr sz="3200" spc="9" dirty="0" err="1" smtClean="0">
                <a:latin typeface="Bookman Old Style"/>
                <a:cs typeface="Bookman Old Style"/>
              </a:rPr>
              <a:t>k</a:t>
            </a:r>
            <a:r>
              <a:rPr sz="3200" spc="0" dirty="0" err="1" smtClean="0">
                <a:latin typeface="Bookman Old Style"/>
                <a:cs typeface="Bookman Old Style"/>
              </a:rPr>
              <a:t>an</a:t>
            </a:r>
            <a:r>
              <a:rPr sz="3200" spc="-25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perm</a:t>
            </a:r>
            <a:r>
              <a:rPr sz="3200" spc="4" dirty="0" smtClean="0">
                <a:latin typeface="Bookman Old Style"/>
                <a:cs typeface="Bookman Old Style"/>
              </a:rPr>
              <a:t>o</a:t>
            </a:r>
            <a:r>
              <a:rPr sz="3200" spc="0" dirty="0" smtClean="0">
                <a:latin typeface="Bookman Old Style"/>
                <a:cs typeface="Bookman Old Style"/>
              </a:rPr>
              <a:t>honan</a:t>
            </a:r>
            <a:endParaRPr sz="3200" dirty="0">
              <a:latin typeface="Bookman Old Style"/>
              <a:cs typeface="Bookman Old Style"/>
            </a:endParaRPr>
          </a:p>
          <a:p>
            <a:pPr marL="12700" marR="71556">
              <a:lnSpc>
                <a:spcPct val="97819"/>
              </a:lnSpc>
              <a:spcBef>
                <a:spcPts val="681"/>
              </a:spcBef>
            </a:pPr>
            <a:r>
              <a:rPr lang="en-US" sz="3200" spc="0" dirty="0" err="1" smtClean="0">
                <a:latin typeface="Bookman Old Style"/>
                <a:cs typeface="Bookman Old Style"/>
              </a:rPr>
              <a:t>M</a:t>
            </a:r>
            <a:r>
              <a:rPr sz="3200" spc="0" dirty="0" err="1" smtClean="0">
                <a:latin typeface="Bookman Old Style"/>
                <a:cs typeface="Bookman Old Style"/>
              </a:rPr>
              <a:t>engutip</a:t>
            </a:r>
            <a:r>
              <a:rPr sz="3200" spc="0" dirty="0" smtClean="0">
                <a:latin typeface="Bookman Old Style"/>
                <a:cs typeface="Bookman Old Style"/>
              </a:rPr>
              <a:t> hasil</a:t>
            </a:r>
            <a:r>
              <a:rPr sz="3200" spc="9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tana</a:t>
            </a:r>
            <a:r>
              <a:rPr sz="3200" spc="-9" dirty="0" smtClean="0">
                <a:latin typeface="Bookman Old Style"/>
                <a:cs typeface="Bookman Old Style"/>
              </a:rPr>
              <a:t>h</a:t>
            </a:r>
            <a:r>
              <a:rPr sz="3200" spc="0" dirty="0" smtClean="0">
                <a:latin typeface="Bookman Old Style"/>
                <a:cs typeface="Bookman Old Style"/>
              </a:rPr>
              <a:t>;</a:t>
            </a:r>
            <a:endParaRPr sz="3200" dirty="0">
              <a:latin typeface="Bookman Old Style"/>
              <a:cs typeface="Bookman Old Style"/>
            </a:endParaRPr>
          </a:p>
          <a:p>
            <a:pPr marL="12700" marR="71556">
              <a:lnSpc>
                <a:spcPct val="97819"/>
              </a:lnSpc>
              <a:spcBef>
                <a:spcPts val="853"/>
              </a:spcBef>
            </a:pPr>
            <a:r>
              <a:rPr lang="en-US" sz="3200" spc="0" dirty="0" err="1" smtClean="0">
                <a:latin typeface="Bookman Old Style"/>
                <a:cs typeface="Bookman Old Style"/>
              </a:rPr>
              <a:t>M</a:t>
            </a:r>
            <a:r>
              <a:rPr sz="3200" spc="0" dirty="0" err="1" smtClean="0">
                <a:latin typeface="Bookman Old Style"/>
                <a:cs typeface="Bookman Old Style"/>
              </a:rPr>
              <a:t>engu</a:t>
            </a:r>
            <a:r>
              <a:rPr sz="3200" spc="-9" dirty="0" err="1" smtClean="0">
                <a:latin typeface="Bookman Old Style"/>
                <a:cs typeface="Bookman Old Style"/>
              </a:rPr>
              <a:t>r</a:t>
            </a:r>
            <a:r>
              <a:rPr sz="3200" spc="0" dirty="0" err="1" smtClean="0">
                <a:latin typeface="Bookman Old Style"/>
                <a:cs typeface="Bookman Old Style"/>
              </a:rPr>
              <a:t>uskan</a:t>
            </a:r>
            <a:r>
              <a:rPr sz="3200" spc="-19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pendafta</a:t>
            </a:r>
            <a:r>
              <a:rPr sz="3200" spc="-14" dirty="0" smtClean="0">
                <a:latin typeface="Bookman Old Style"/>
                <a:cs typeface="Bookman Old Style"/>
              </a:rPr>
              <a:t>r</a:t>
            </a:r>
            <a:r>
              <a:rPr sz="3200" spc="0" dirty="0" smtClean="0">
                <a:latin typeface="Bookman Old Style"/>
                <a:cs typeface="Bookman Old Style"/>
              </a:rPr>
              <a:t>an</a:t>
            </a:r>
            <a:endParaRPr sz="3200" dirty="0">
              <a:latin typeface="Bookman Old Style"/>
              <a:cs typeface="Bookman Old Style"/>
            </a:endParaRPr>
          </a:p>
          <a:p>
            <a:pPr marL="12700" marR="71556">
              <a:lnSpc>
                <a:spcPct val="97819"/>
              </a:lnSpc>
              <a:spcBef>
                <a:spcPts val="80"/>
              </a:spcBef>
            </a:pPr>
            <a:r>
              <a:rPr sz="3200" spc="0" dirty="0" smtClean="0">
                <a:latin typeface="Bookman Old Style"/>
                <a:cs typeface="Bookman Old Style"/>
              </a:rPr>
              <a:t>hakmili</a:t>
            </a:r>
            <a:r>
              <a:rPr sz="3200" spc="9" dirty="0" smtClean="0">
                <a:latin typeface="Bookman Old Style"/>
                <a:cs typeface="Bookman Old Style"/>
              </a:rPr>
              <a:t>k</a:t>
            </a:r>
            <a:r>
              <a:rPr sz="3200" spc="0" dirty="0" smtClean="0">
                <a:latin typeface="Bookman Old Style"/>
                <a:cs typeface="Bookman Old Style"/>
              </a:rPr>
              <a:t>;</a:t>
            </a:r>
            <a:endParaRPr sz="32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854"/>
              </a:spcBef>
            </a:pPr>
            <a:r>
              <a:rPr lang="en-US" sz="3200" spc="0" dirty="0" err="1" smtClean="0">
                <a:latin typeface="Bookman Old Style"/>
                <a:cs typeface="Bookman Old Style"/>
              </a:rPr>
              <a:t>M</a:t>
            </a:r>
            <a:r>
              <a:rPr sz="3200" spc="0" dirty="0" err="1" smtClean="0">
                <a:latin typeface="Bookman Old Style"/>
                <a:cs typeface="Bookman Old Style"/>
              </a:rPr>
              <a:t>engu</a:t>
            </a:r>
            <a:r>
              <a:rPr sz="3200" spc="-9" dirty="0" err="1" smtClean="0">
                <a:latin typeface="Bookman Old Style"/>
                <a:cs typeface="Bookman Old Style"/>
              </a:rPr>
              <a:t>r</a:t>
            </a:r>
            <a:r>
              <a:rPr sz="3200" spc="0" dirty="0" err="1" smtClean="0">
                <a:latin typeface="Bookman Old Style"/>
                <a:cs typeface="Bookman Old Style"/>
              </a:rPr>
              <a:t>uskan</a:t>
            </a:r>
            <a:r>
              <a:rPr sz="3200" spc="-19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permohonan</a:t>
            </a:r>
            <a:endParaRPr sz="3200" dirty="0">
              <a:latin typeface="Bookman Old Style"/>
              <a:cs typeface="Bookman Old Style"/>
            </a:endParaRPr>
          </a:p>
          <a:p>
            <a:pPr marL="12700" marR="71556">
              <a:lnSpc>
                <a:spcPts val="3750"/>
              </a:lnSpc>
              <a:spcBef>
                <a:spcPts val="267"/>
              </a:spcBef>
            </a:pPr>
            <a:r>
              <a:rPr sz="3200" spc="0" dirty="0" smtClean="0">
                <a:latin typeface="Bookman Old Style"/>
                <a:cs typeface="Bookman Old Style"/>
              </a:rPr>
              <a:t>pe</a:t>
            </a:r>
            <a:r>
              <a:rPr sz="3200" spc="4" dirty="0" smtClean="0">
                <a:latin typeface="Bookman Old Style"/>
                <a:cs typeface="Bookman Old Style"/>
              </a:rPr>
              <a:t>m</a:t>
            </a:r>
            <a:r>
              <a:rPr sz="3200" spc="0" dirty="0" smtClean="0">
                <a:latin typeface="Bookman Old Style"/>
                <a:cs typeface="Bookman Old Style"/>
              </a:rPr>
              <a:t>bangunan</a:t>
            </a:r>
            <a:r>
              <a:rPr sz="3200" spc="-9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tanah; </a:t>
            </a:r>
            <a:r>
              <a:rPr sz="3200" spc="9" dirty="0" smtClean="0">
                <a:latin typeface="Bookman Old Style"/>
                <a:cs typeface="Bookman Old Style"/>
              </a:rPr>
              <a:t>d</a:t>
            </a:r>
            <a:r>
              <a:rPr sz="3200" spc="0" dirty="0" smtClean="0">
                <a:latin typeface="Bookman Old Style"/>
                <a:cs typeface="Bookman Old Style"/>
              </a:rPr>
              <a:t>an</a:t>
            </a:r>
            <a:endParaRPr sz="32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7822" y="2029722"/>
            <a:ext cx="13796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latin typeface="Bookman Old Style"/>
                <a:cs typeface="Bookman Old Style"/>
              </a:rPr>
              <a:t>tana</a:t>
            </a:r>
            <a:r>
              <a:rPr sz="3200" spc="-4" dirty="0" smtClean="0">
                <a:latin typeface="Bookman Old Style"/>
                <a:cs typeface="Bookman Old Style"/>
              </a:rPr>
              <a:t>h</a:t>
            </a:r>
            <a:r>
              <a:rPr sz="3200" spc="0" dirty="0" smtClean="0">
                <a:latin typeface="Bookman Old Style"/>
                <a:cs typeface="Bookman Old Style"/>
              </a:rPr>
              <a:t>;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046843"/>
            <a:ext cx="446077" cy="1581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9"/>
              </a:lnSpc>
              <a:spcBef>
                <a:spcPts val="161"/>
              </a:spcBef>
            </a:pPr>
            <a:r>
              <a:rPr sz="3000" spc="0" dirty="0" smtClean="0">
                <a:latin typeface="Bookman Old Style"/>
                <a:cs typeface="Bookman Old Style"/>
              </a:rPr>
              <a:t>1.</a:t>
            </a:r>
            <a:endParaRPr sz="300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925"/>
              </a:spcBef>
            </a:pPr>
            <a:r>
              <a:rPr sz="3000" spc="0" dirty="0" smtClean="0">
                <a:latin typeface="Bookman Old Style"/>
                <a:cs typeface="Bookman Old Style"/>
              </a:rPr>
              <a:t>2.</a:t>
            </a:r>
            <a:endParaRPr sz="3000">
              <a:latin typeface="Bookman Old Style"/>
              <a:cs typeface="Bookman Old Style"/>
            </a:endParaRPr>
          </a:p>
          <a:p>
            <a:pPr marL="12700" marR="45">
              <a:lnSpc>
                <a:spcPct val="97819"/>
              </a:lnSpc>
              <a:spcBef>
                <a:spcPts val="1088"/>
              </a:spcBef>
            </a:pPr>
            <a:r>
              <a:rPr sz="3000" spc="0" dirty="0" smtClean="0">
                <a:latin typeface="Bookman Old Style"/>
                <a:cs typeface="Bookman Old Style"/>
              </a:rPr>
              <a:t>3.</a:t>
            </a:r>
            <a:endParaRPr sz="30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90561"/>
            <a:ext cx="446031" cy="411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9"/>
              </a:lnSpc>
              <a:spcBef>
                <a:spcPts val="161"/>
              </a:spcBef>
            </a:pPr>
            <a:r>
              <a:rPr sz="3000" spc="0" dirty="0" smtClean="0">
                <a:latin typeface="Bookman Old Style"/>
                <a:cs typeface="Bookman Old Style"/>
              </a:rPr>
              <a:t>4.</a:t>
            </a:r>
            <a:endParaRPr sz="30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4206" y="5346591"/>
            <a:ext cx="6761888" cy="92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lang="en-US" sz="3200" spc="0" dirty="0" err="1" smtClean="0">
                <a:latin typeface="Bookman Old Style"/>
                <a:cs typeface="Bookman Old Style"/>
              </a:rPr>
              <a:t>P</a:t>
            </a:r>
            <a:r>
              <a:rPr sz="3200" spc="0" dirty="0" err="1" smtClean="0">
                <a:latin typeface="Bookman Old Style"/>
                <a:cs typeface="Bookman Old Style"/>
              </a:rPr>
              <a:t>enguatkuasaan</a:t>
            </a:r>
            <a:r>
              <a:rPr sz="3200" spc="-24" dirty="0" smtClean="0">
                <a:latin typeface="Bookman Old Style"/>
                <a:cs typeface="Bookman Old Style"/>
              </a:rPr>
              <a:t> </a:t>
            </a:r>
            <a:r>
              <a:rPr sz="3200" spc="0" dirty="0" smtClean="0">
                <a:latin typeface="Bookman Old Style"/>
                <a:cs typeface="Bookman Old Style"/>
              </a:rPr>
              <a:t>undan</a:t>
            </a:r>
            <a:r>
              <a:rPr sz="3200" spc="-4" dirty="0" smtClean="0">
                <a:latin typeface="Bookman Old Style"/>
                <a:cs typeface="Bookman Old Style"/>
              </a:rPr>
              <a:t>g</a:t>
            </a:r>
            <a:r>
              <a:rPr sz="3200" spc="0" dirty="0" smtClean="0">
                <a:latin typeface="Bookman Old Style"/>
                <a:cs typeface="Bookman Old Style"/>
              </a:rPr>
              <a:t>-undang</a:t>
            </a:r>
            <a:endParaRPr sz="3200" dirty="0">
              <a:latin typeface="Bookman Old Style"/>
              <a:cs typeface="Bookman Old Style"/>
            </a:endParaRPr>
          </a:p>
          <a:p>
            <a:pPr marL="12700" marR="61081">
              <a:lnSpc>
                <a:spcPts val="3750"/>
              </a:lnSpc>
              <a:spcBef>
                <a:spcPts val="97"/>
              </a:spcBef>
            </a:pPr>
            <a:r>
              <a:rPr sz="3200" spc="0" dirty="0" smtClean="0">
                <a:latin typeface="Bookman Old Style"/>
                <a:cs typeface="Bookman Old Style"/>
              </a:rPr>
              <a:t>tana</a:t>
            </a:r>
            <a:r>
              <a:rPr sz="3200" spc="-9" dirty="0" smtClean="0">
                <a:latin typeface="Bookman Old Style"/>
                <a:cs typeface="Bookman Old Style"/>
              </a:rPr>
              <a:t>h</a:t>
            </a:r>
            <a:r>
              <a:rPr sz="3200" spc="0" dirty="0" smtClean="0">
                <a:latin typeface="Bookman Old Style"/>
                <a:cs typeface="Bookman Old Style"/>
              </a:rPr>
              <a:t>.</a:t>
            </a:r>
            <a:endParaRPr sz="32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363956"/>
            <a:ext cx="446077" cy="41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9"/>
              </a:lnSpc>
              <a:spcBef>
                <a:spcPts val="161"/>
              </a:spcBef>
            </a:pPr>
            <a:r>
              <a:rPr sz="3000" spc="0" dirty="0" smtClean="0">
                <a:latin typeface="Bookman Old Style"/>
                <a:cs typeface="Bookman Old Style"/>
              </a:rPr>
              <a:t>5.</a:t>
            </a:r>
            <a:endParaRPr sz="300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32</a:t>
            </a:r>
            <a:endParaRPr sz="12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9987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676400"/>
            <a:ext cx="5867400" cy="2438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SEKIAN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4648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Emel</a:t>
            </a:r>
            <a:r>
              <a:rPr lang="en-US" sz="1600" dirty="0" smtClean="0"/>
              <a:t> : abnorhady@instun.gov.my</a:t>
            </a:r>
            <a:endParaRPr lang="en-MY" sz="1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Bookman Old Style" pitchFamily="18" charset="0"/>
              </a:rPr>
              <a:t>SISTEM PEMEGANGAN TANAH SEBELUM KEDATANGAN INGGERIS </a:t>
            </a:r>
            <a:r>
              <a:rPr lang="en-US" sz="27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Kesultanan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Melayu</a:t>
            </a:r>
            <a:endParaRPr lang="en-MY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4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57200" y="1905000"/>
            <a:ext cx="4572000" cy="44348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err="1" smtClean="0"/>
              <a:t>Permulaan</a:t>
            </a:r>
            <a:r>
              <a:rPr lang="en-US" sz="2400" dirty="0" smtClean="0"/>
              <a:t> – </a:t>
            </a:r>
            <a:r>
              <a:rPr lang="en-US" sz="2400" dirty="0" err="1" smtClean="0"/>
              <a:t>Kesultanan</a:t>
            </a:r>
            <a:r>
              <a:rPr lang="en-US" sz="2400" dirty="0" smtClean="0"/>
              <a:t> Melaka (1402-1511).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err="1" smtClean="0"/>
              <a:t>Pengasas</a:t>
            </a:r>
            <a:r>
              <a:rPr lang="en-US" sz="2400" dirty="0" smtClean="0"/>
              <a:t> – </a:t>
            </a:r>
            <a:r>
              <a:rPr lang="en-US" sz="2400" dirty="0" err="1" smtClean="0"/>
              <a:t>Parasmeswara</a:t>
            </a:r>
            <a:r>
              <a:rPr lang="en-US" sz="2400" dirty="0" smtClean="0"/>
              <a:t> (</a:t>
            </a:r>
            <a:r>
              <a:rPr lang="en-US" sz="2400" dirty="0" err="1" smtClean="0"/>
              <a:t>Iskandar</a:t>
            </a:r>
            <a:r>
              <a:rPr lang="en-US" sz="2400" dirty="0" smtClean="0"/>
              <a:t> Shah)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err="1" smtClean="0"/>
              <a:t>Undang-Undang</a:t>
            </a:r>
            <a:r>
              <a:rPr lang="en-US" sz="2400" dirty="0" smtClean="0"/>
              <a:t>:</a:t>
            </a:r>
          </a:p>
          <a:p>
            <a:pPr marL="514350" lvl="1" indent="-246063">
              <a:spcBef>
                <a:spcPts val="0"/>
              </a:spcBef>
              <a:defRPr/>
            </a:pP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Kanun</a:t>
            </a:r>
            <a:r>
              <a:rPr lang="en-US" sz="2000" dirty="0" smtClean="0"/>
              <a:t> Melaka</a:t>
            </a:r>
          </a:p>
          <a:p>
            <a:pPr marL="520700" lvl="1" indent="-236538">
              <a:spcBef>
                <a:spcPts val="0"/>
              </a:spcBef>
              <a:defRPr/>
            </a:pPr>
            <a:r>
              <a:rPr lang="en-US" sz="2000" dirty="0" err="1" smtClean="0"/>
              <a:t>Undang-Undang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Melaka</a:t>
            </a:r>
          </a:p>
          <a:p>
            <a:pPr marL="344488">
              <a:spcBef>
                <a:spcPts val="0"/>
              </a:spcBef>
              <a:defRPr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Fasal</a:t>
            </a:r>
            <a:r>
              <a:rPr lang="en-US" sz="2400" dirty="0" smtClean="0"/>
              <a:t>:</a:t>
            </a:r>
          </a:p>
          <a:p>
            <a:pPr marL="514350" lvl="1" indent="-246063">
              <a:spcBef>
                <a:spcPts val="0"/>
              </a:spcBef>
              <a:defRPr/>
            </a:pPr>
            <a:r>
              <a:rPr lang="ms-MY" sz="2000" b="1" dirty="0" smtClean="0">
                <a:latin typeface="Arial Narrow" pitchFamily="34" charset="0"/>
              </a:rPr>
              <a:t>“</a:t>
            </a:r>
            <a:r>
              <a:rPr lang="ms-MY" sz="2000" b="1" i="1" dirty="0" smtClean="0">
                <a:latin typeface="Arial Narrow" pitchFamily="34" charset="0"/>
              </a:rPr>
              <a:t>sesiapa yang menghidupkan tanah mati, maka menjadi haknya tanah itu”.</a:t>
            </a:r>
            <a:endParaRPr lang="en-MY" sz="2000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312988"/>
            <a:ext cx="271503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34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endParaRPr lang="ms-MY" sz="1000" dirty="0"/>
          </a:p>
          <a:p>
            <a:pPr marL="82296" indent="0" algn="l">
              <a:buNone/>
              <a:defRPr/>
            </a:pPr>
            <a:r>
              <a:rPr lang="ms-MY" sz="2800" dirty="0"/>
              <a:t>Sultan /Raja adalah ketua sesebuah negeri dan berada di kedudukan </a:t>
            </a:r>
            <a:r>
              <a:rPr lang="ms-MY" sz="2800" dirty="0" smtClean="0"/>
              <a:t>teratas </a:t>
            </a:r>
            <a:r>
              <a:rPr lang="ms-MY" sz="2800" dirty="0"/>
              <a:t>dalam sistem feudal. Dalam sistem tanah tradisional, semua </a:t>
            </a:r>
            <a:r>
              <a:rPr lang="ms-MY" sz="2800" dirty="0">
                <a:solidFill>
                  <a:srgbClr val="FF0000"/>
                </a:solidFill>
              </a:rPr>
              <a:t>tanah</a:t>
            </a:r>
            <a:r>
              <a:rPr lang="ms-MY" sz="2800" dirty="0"/>
              <a:t> dalam sesebuah negeri adalah </a:t>
            </a:r>
            <a:r>
              <a:rPr lang="ms-MY" sz="2800" dirty="0">
                <a:solidFill>
                  <a:srgbClr val="FF0000"/>
                </a:solidFill>
              </a:rPr>
              <a:t>dipunyai oleh Sultan</a:t>
            </a:r>
            <a:r>
              <a:rPr lang="ms-MY" sz="2800" dirty="0"/>
              <a:t>. Sultan mempunyai hak untuk </a:t>
            </a:r>
            <a:r>
              <a:rPr lang="ms-MY" sz="2800" dirty="0">
                <a:solidFill>
                  <a:srgbClr val="FF0000"/>
                </a:solidFill>
              </a:rPr>
              <a:t>mengutip</a:t>
            </a:r>
            <a:r>
              <a:rPr lang="ms-MY" sz="2800" dirty="0"/>
              <a:t> hasil tanah dan </a:t>
            </a:r>
            <a:r>
              <a:rPr lang="ms-MY" sz="2800" dirty="0">
                <a:solidFill>
                  <a:srgbClr val="FF0000"/>
                </a:solidFill>
              </a:rPr>
              <a:t>mengenakan cukai sewa serta menjual “tanah mati”</a:t>
            </a:r>
            <a:r>
              <a:rPr lang="ms-MY" sz="2800" dirty="0"/>
              <a:t>. </a:t>
            </a:r>
            <a:r>
              <a:rPr lang="ms-MY" sz="2800" dirty="0" smtClean="0"/>
              <a:t>Baginda </a:t>
            </a:r>
            <a:r>
              <a:rPr lang="ms-MY" sz="2800" dirty="0"/>
              <a:t>boleh mengurniakan tanah kepada </a:t>
            </a:r>
            <a:r>
              <a:rPr lang="ms-MY" sz="2800" dirty="0" smtClean="0"/>
              <a:t>pemilikan tanah lebih bergantung kepada </a:t>
            </a:r>
            <a:r>
              <a:rPr lang="ms-MY" sz="2800" dirty="0" smtClean="0">
                <a:solidFill>
                  <a:srgbClr val="FF0000"/>
                </a:solidFill>
              </a:rPr>
              <a:t>konsep usaha</a:t>
            </a:r>
            <a:r>
              <a:rPr lang="ms-MY" sz="2800" dirty="0" smtClean="0"/>
              <a:t>: siapa yang mengusahakan tanah itu, dialah yang layak memilikinya.” </a:t>
            </a:r>
            <a:br>
              <a:rPr lang="ms-MY" sz="2800" dirty="0" smtClean="0"/>
            </a:br>
            <a:endParaRPr lang="ms-MY" sz="2800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Tradisional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0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/>
          </p:nvPr>
        </p:nvSpPr>
        <p:spPr>
          <a:xfrm>
            <a:off x="152400" y="685800"/>
            <a:ext cx="5257800" cy="8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Tradisional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Konsep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tanah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hidup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tanah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mati</a:t>
            </a:r>
            <a:endParaRPr lang="en-US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Tanah </a:t>
            </a:r>
            <a:r>
              <a:rPr lang="en-US" sz="3600" dirty="0" err="1" smtClean="0">
                <a:latin typeface="+mj-lt"/>
              </a:rPr>
              <a:t>hidup</a:t>
            </a:r>
            <a:r>
              <a:rPr lang="en-US" sz="3600" dirty="0" smtClean="0">
                <a:latin typeface="+mj-lt"/>
              </a:rPr>
              <a:t>: </a:t>
            </a:r>
            <a:r>
              <a:rPr lang="en-US" sz="3600" dirty="0" err="1" smtClean="0">
                <a:latin typeface="+mj-lt"/>
              </a:rPr>
              <a:t>kampung</a:t>
            </a:r>
            <a:r>
              <a:rPr lang="en-US" sz="3600" dirty="0" smtClean="0">
                <a:latin typeface="+mj-lt"/>
              </a:rPr>
              <a:t>/ </a:t>
            </a:r>
            <a:r>
              <a:rPr lang="en-US" sz="3600" dirty="0" err="1" smtClean="0">
                <a:latin typeface="+mj-lt"/>
              </a:rPr>
              <a:t>tanah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bendang</a:t>
            </a:r>
            <a:r>
              <a:rPr lang="en-US" sz="3600" dirty="0" smtClean="0">
                <a:latin typeface="+mj-lt"/>
              </a:rPr>
              <a:t>/ </a:t>
            </a:r>
            <a:r>
              <a:rPr lang="en-US" sz="3600" dirty="0" err="1" smtClean="0">
                <a:latin typeface="+mj-lt"/>
              </a:rPr>
              <a:t>tanah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huma</a:t>
            </a:r>
            <a:r>
              <a:rPr lang="en-US" sz="3600" dirty="0" smtClean="0">
                <a:latin typeface="+mj-lt"/>
              </a:rPr>
              <a:t> @ </a:t>
            </a:r>
            <a:r>
              <a:rPr lang="en-US" sz="3600" dirty="0" err="1" smtClean="0">
                <a:latin typeface="+mj-lt"/>
              </a:rPr>
              <a:t>ladang</a:t>
            </a:r>
            <a:r>
              <a:rPr lang="en-US" sz="3600" dirty="0" smtClean="0">
                <a:latin typeface="+mj-lt"/>
              </a:rPr>
              <a:t>;</a:t>
            </a:r>
          </a:p>
          <a:p>
            <a:r>
              <a:rPr lang="en-US" sz="3600" dirty="0" smtClean="0">
                <a:latin typeface="+mj-lt"/>
              </a:rPr>
              <a:t>Tanah </a:t>
            </a:r>
            <a:r>
              <a:rPr lang="en-US" sz="3600" dirty="0" err="1" smtClean="0">
                <a:latin typeface="+mj-lt"/>
              </a:rPr>
              <a:t>mati</a:t>
            </a:r>
            <a:r>
              <a:rPr lang="en-US" sz="3600" dirty="0" smtClean="0">
                <a:latin typeface="+mj-lt"/>
              </a:rPr>
              <a:t>: </a:t>
            </a:r>
            <a:r>
              <a:rPr lang="en-US" sz="3600" dirty="0" err="1" smtClean="0">
                <a:latin typeface="+mj-lt"/>
              </a:rPr>
              <a:t>ditinggalkan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tiada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tanaman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kekal</a:t>
            </a:r>
            <a:endParaRPr lang="en-US" sz="36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6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4953000" cy="8199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Tradisional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6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14750"/>
            <a:ext cx="82296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s-MY" dirty="0" smtClean="0"/>
              <a:t>Pentadbiran </a:t>
            </a:r>
            <a:r>
              <a:rPr lang="ms-MY" dirty="0"/>
              <a:t>tanah mengikut undang-undang tidak bertulis/tidak formal </a:t>
            </a:r>
          </a:p>
          <a:p>
            <a:r>
              <a:rPr lang="ms-MY" dirty="0" smtClean="0"/>
              <a:t>Undang-undang </a:t>
            </a:r>
            <a:r>
              <a:rPr lang="ms-MY" dirty="0"/>
              <a:t>adat &amp; tradisi orang Melayu yang digunakan : 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ms-MY" b="1" dirty="0" smtClean="0"/>
              <a:t>Adat </a:t>
            </a:r>
            <a:r>
              <a:rPr lang="ms-MY" b="1" dirty="0"/>
              <a:t>Temenggung </a:t>
            </a:r>
            <a:r>
              <a:rPr lang="ms-MY" dirty="0"/>
              <a:t>( campuran adat Hindu </a:t>
            </a:r>
            <a:r>
              <a:rPr lang="ms-MY" dirty="0" smtClean="0"/>
              <a:t>&amp; </a:t>
            </a:r>
            <a:r>
              <a:rPr lang="ms-MY" dirty="0"/>
              <a:t>undang-undang Islam —lebih kpd susur </a:t>
            </a:r>
            <a:r>
              <a:rPr lang="ms-MY" dirty="0" smtClean="0"/>
              <a:t>galur </a:t>
            </a:r>
            <a:r>
              <a:rPr lang="ms-MY" dirty="0"/>
              <a:t>warisan kepada lelaki 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ms-MY" b="1" dirty="0" smtClean="0"/>
              <a:t>Adat </a:t>
            </a:r>
            <a:r>
              <a:rPr lang="ms-MY" b="1" dirty="0"/>
              <a:t>Perpatih </a:t>
            </a:r>
            <a:r>
              <a:rPr lang="ms-MY" dirty="0"/>
              <a:t>– diamalkan </a:t>
            </a:r>
            <a:r>
              <a:rPr lang="ms-MY" dirty="0" smtClean="0"/>
              <a:t>di Minangkabau</a:t>
            </a:r>
            <a:r>
              <a:rPr lang="ms-MY" dirty="0"/>
              <a:t>, 	</a:t>
            </a:r>
            <a:r>
              <a:rPr lang="ms-MY" dirty="0" smtClean="0"/>
              <a:t>- </a:t>
            </a:r>
            <a:r>
              <a:rPr lang="ms-MY" dirty="0"/>
              <a:t>keutamaan kepada wanita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3E35-9DEF-4938-86A5-4D5F5B975446}" type="slidenum">
              <a:rPr lang="en-US" smtClean="0">
                <a:solidFill>
                  <a:srgbClr val="775F55">
                    <a:shade val="90000"/>
                  </a:srgbClr>
                </a:solidFill>
              </a:rPr>
              <a:pPr/>
              <a:t>7</a:t>
            </a:fld>
            <a:endParaRPr lang="en-US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latin typeface="Century Schoolbook" pitchFamily="18" charset="0"/>
              </a:rPr>
              <a:t/>
            </a:r>
            <a:br>
              <a:rPr lang="en-US" sz="3200" dirty="0" smtClean="0">
                <a:latin typeface="Century Schoolbook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SISTEM </a:t>
            </a:r>
            <a: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PEMEGANGAN TANAH SELEPAS KEDATANGAN INGGERIS</a:t>
            </a:r>
            <a:b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sz="36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058809" cy="369902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dirty="0" smtClean="0"/>
              <a:t>Sem. Malaysia </a:t>
            </a:r>
            <a:r>
              <a:rPr lang="en-US" sz="3200" dirty="0" err="1" smtClean="0"/>
              <a:t>dibahagikan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: 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200" dirty="0" smtClean="0"/>
          </a:p>
          <a:p>
            <a:pPr marL="342900" lvl="1" indent="-3429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4100" b="1" dirty="0" err="1" smtClean="0">
                <a:latin typeface="+mj-lt"/>
              </a:rPr>
              <a:t>Negeri</a:t>
            </a:r>
            <a:r>
              <a:rPr lang="en-US" sz="4100" b="1" dirty="0" smtClean="0">
                <a:latin typeface="+mj-lt"/>
              </a:rPr>
              <a:t> </a:t>
            </a:r>
            <a:r>
              <a:rPr lang="en-US" sz="4100" b="1" dirty="0" err="1" smtClean="0">
                <a:latin typeface="+mj-lt"/>
              </a:rPr>
              <a:t>Selat</a:t>
            </a:r>
            <a:r>
              <a:rPr lang="en-US" sz="4100" b="1" dirty="0" smtClean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P.Pinang</a:t>
            </a:r>
            <a:endParaRPr lang="en-US" sz="32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3200" dirty="0" smtClean="0"/>
              <a:t>Melaka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q"/>
              <a:defRPr/>
            </a:pPr>
            <a:r>
              <a:rPr lang="en-US" sz="3100" dirty="0" smtClean="0"/>
              <a:t>Land Ordinance-Cap.113 </a:t>
            </a:r>
            <a:r>
              <a:rPr lang="en-US" sz="3100" dirty="0" err="1" smtClean="0"/>
              <a:t>dikuatkuasakan</a:t>
            </a:r>
            <a:r>
              <a:rPr lang="en-US" sz="3100" dirty="0" smtClean="0"/>
              <a:t>:</a:t>
            </a:r>
          </a:p>
          <a:p>
            <a:pPr marL="361950" indent="0" eaLnBrk="1" hangingPunct="1">
              <a:lnSpc>
                <a:spcPct val="90000"/>
              </a:lnSpc>
              <a:buClr>
                <a:srgbClr val="0000FF"/>
              </a:buClr>
              <a:buFontTx/>
              <a:buNone/>
              <a:defRPr/>
            </a:pPr>
            <a:r>
              <a:rPr lang="en-US" sz="3200" dirty="0" smtClean="0"/>
              <a:t>    </a:t>
            </a:r>
            <a:r>
              <a:rPr lang="en-US" sz="3200" dirty="0" err="1" smtClean="0"/>
              <a:t>P.Pinang</a:t>
            </a:r>
            <a:r>
              <a:rPr lang="en-US" sz="3200" dirty="0" smtClean="0"/>
              <a:t>– 1807</a:t>
            </a:r>
          </a:p>
          <a:p>
            <a:pPr marL="361950" indent="0" eaLnBrk="1" hangingPunct="1">
              <a:buClr>
                <a:srgbClr val="0000FF"/>
              </a:buClr>
              <a:buFontTx/>
              <a:buNone/>
              <a:defRPr/>
            </a:pPr>
            <a:r>
              <a:rPr lang="en-US" sz="3200" dirty="0" smtClean="0"/>
              <a:t>    Melaka -1826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3200" b="1" i="1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53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2701" y="-21208"/>
            <a:ext cx="9127524" cy="104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749" y="52450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3140" y="352044"/>
            <a:ext cx="2731008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5676" y="352044"/>
            <a:ext cx="917448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4652" y="352044"/>
            <a:ext cx="2462783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8964" y="352044"/>
            <a:ext cx="918971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1788" y="3419855"/>
            <a:ext cx="3261360" cy="1011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2691" y="3419855"/>
            <a:ext cx="755903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8140" y="3419855"/>
            <a:ext cx="2237232" cy="1011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4916" y="3419855"/>
            <a:ext cx="755904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60364" y="3419855"/>
            <a:ext cx="2017776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7683" y="3419855"/>
            <a:ext cx="755903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96642" y="606837"/>
            <a:ext cx="211279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endParaRPr sz="4400" dirty="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8789" y="606837"/>
            <a:ext cx="184419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endParaRPr sz="4400" dirty="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1444786"/>
            <a:ext cx="7960580" cy="1865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483">
              <a:lnSpc>
                <a:spcPts val="2200"/>
              </a:lnSpc>
              <a:spcBef>
                <a:spcPts val="110"/>
              </a:spcBef>
            </a:pPr>
            <a:r>
              <a:rPr sz="2850" spc="0" baseline="1656" dirty="0" smtClean="0">
                <a:solidFill>
                  <a:srgbClr val="A4AB81"/>
                </a:solidFill>
                <a:latin typeface="Aharoni"/>
                <a:cs typeface="Aharoni"/>
              </a:rPr>
              <a:t></a:t>
            </a:r>
            <a:r>
              <a:rPr sz="2850" spc="65" baseline="1656" dirty="0" smtClean="0">
                <a:solidFill>
                  <a:srgbClr val="A4AB81"/>
                </a:solidFill>
                <a:latin typeface="Aharoni"/>
                <a:cs typeface="Aharoni"/>
              </a:rPr>
              <a:t> </a:t>
            </a:r>
            <a:r>
              <a:rPr lang="en-US" sz="2850" spc="65" baseline="1656" dirty="0" smtClean="0">
                <a:solidFill>
                  <a:srgbClr val="A4AB81"/>
                </a:solidFill>
                <a:latin typeface="Aharoni"/>
                <a:cs typeface="Aharoni"/>
              </a:rPr>
              <a:t>  </a:t>
            </a:r>
            <a:r>
              <a:rPr sz="3000" spc="0" baseline="1437" dirty="0" err="1" smtClean="0">
                <a:latin typeface="Gill Sans MT"/>
                <a:cs typeface="Gill Sans MT"/>
              </a:rPr>
              <a:t>Ne</a:t>
            </a:r>
            <a:r>
              <a:rPr sz="3000" spc="-4" baseline="1437" dirty="0" err="1" smtClean="0">
                <a:latin typeface="Gill Sans MT"/>
                <a:cs typeface="Gill Sans MT"/>
              </a:rPr>
              <a:t>g</a:t>
            </a:r>
            <a:r>
              <a:rPr sz="3000" spc="0" baseline="1437" dirty="0" err="1" smtClean="0">
                <a:latin typeface="Gill Sans MT"/>
                <a:cs typeface="Gill Sans MT"/>
              </a:rPr>
              <a:t>eri-n</a:t>
            </a:r>
            <a:r>
              <a:rPr sz="3000" spc="4" baseline="1437" dirty="0" err="1" smtClean="0">
                <a:latin typeface="Gill Sans MT"/>
                <a:cs typeface="Gill Sans MT"/>
              </a:rPr>
              <a:t>e</a:t>
            </a:r>
            <a:r>
              <a:rPr sz="3000" spc="0" baseline="1437" dirty="0" err="1" smtClean="0">
                <a:latin typeface="Gill Sans MT"/>
                <a:cs typeface="Gill Sans MT"/>
              </a:rPr>
              <a:t>geri</a:t>
            </a:r>
            <a:r>
              <a:rPr sz="3000" spc="-25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Selat</a:t>
            </a:r>
            <a:r>
              <a:rPr sz="3000" spc="-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me</a:t>
            </a:r>
            <a:r>
              <a:rPr sz="3000" spc="4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eri</a:t>
            </a:r>
            <a:r>
              <a:rPr sz="3000" spc="4" baseline="1437" dirty="0" smtClean="0">
                <a:latin typeface="Gill Sans MT"/>
                <a:cs typeface="Gill Sans MT"/>
              </a:rPr>
              <a:t>m</a:t>
            </a:r>
            <a:r>
              <a:rPr sz="3000" spc="-29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p</a:t>
            </a:r>
            <a:r>
              <a:rPr sz="3000" spc="-9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kai</a:t>
            </a:r>
            <a:r>
              <a:rPr sz="3000" spc="-2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u</a:t>
            </a:r>
            <a:r>
              <a:rPr sz="3000" spc="9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dang-u</a:t>
            </a:r>
            <a:r>
              <a:rPr sz="3000" spc="9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da</a:t>
            </a:r>
            <a:r>
              <a:rPr sz="3000" spc="-9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g</a:t>
            </a:r>
            <a:r>
              <a:rPr sz="3000" spc="-3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ta</a:t>
            </a:r>
            <a:r>
              <a:rPr sz="3000" spc="4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ah</a:t>
            </a:r>
            <a:r>
              <a:rPr sz="3000" spc="-2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yang</a:t>
            </a:r>
            <a:r>
              <a:rPr sz="3000" spc="-14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b</a:t>
            </a:r>
            <a:r>
              <a:rPr sz="3000" spc="4" baseline="1437" dirty="0" smtClean="0">
                <a:latin typeface="Gill Sans MT"/>
                <a:cs typeface="Gill Sans MT"/>
              </a:rPr>
              <a:t>e</a:t>
            </a:r>
            <a:r>
              <a:rPr sz="3000" spc="0" baseline="1437" dirty="0" smtClean="0">
                <a:latin typeface="Gill Sans MT"/>
                <a:cs typeface="Gill Sans MT"/>
              </a:rPr>
              <a:t>ra</a:t>
            </a:r>
            <a:r>
              <a:rPr sz="3000" spc="-4" baseline="1437" dirty="0" smtClean="0">
                <a:latin typeface="Gill Sans MT"/>
                <a:cs typeface="Gill Sans MT"/>
              </a:rPr>
              <a:t>s</a:t>
            </a:r>
            <a:r>
              <a:rPr sz="3000" spc="0" baseline="1437" dirty="0" smtClean="0">
                <a:latin typeface="Gill Sans MT"/>
                <a:cs typeface="Gill Sans MT"/>
              </a:rPr>
              <a:t>a</a:t>
            </a:r>
            <a:r>
              <a:rPr sz="3000" spc="-4" baseline="1437" dirty="0" smtClean="0">
                <a:latin typeface="Gill Sans MT"/>
                <a:cs typeface="Gill Sans MT"/>
              </a:rPr>
              <a:t>s</a:t>
            </a:r>
            <a:r>
              <a:rPr sz="3000" spc="0" baseline="1437" dirty="0" smtClean="0">
                <a:latin typeface="Gill Sans MT"/>
                <a:cs typeface="Gill Sans MT"/>
              </a:rPr>
              <a:t>kan</a:t>
            </a:r>
            <a:endParaRPr sz="2000" dirty="0">
              <a:latin typeface="Gill Sans MT"/>
              <a:cs typeface="Gill Sans MT"/>
            </a:endParaRPr>
          </a:p>
          <a:p>
            <a:pPr marL="287324" marR="31483">
              <a:lnSpc>
                <a:spcPct val="96638"/>
              </a:lnSpc>
            </a:pPr>
            <a:r>
              <a:rPr sz="2000" spc="0" dirty="0" smtClean="0">
                <a:latin typeface="Gill Sans MT"/>
                <a:cs typeface="Gill Sans MT"/>
              </a:rPr>
              <a:t>sistem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-4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uratikatan</a:t>
            </a:r>
            <a:r>
              <a:rPr sz="2000" spc="-4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g</a:t>
            </a:r>
            <a:r>
              <a:rPr sz="2000" spc="-9" dirty="0" smtClean="0">
                <a:latin typeface="Gill Sans MT"/>
                <a:cs typeface="Gill Sans MT"/>
              </a:rPr>
              <a:t>g</a:t>
            </a:r>
            <a:r>
              <a:rPr sz="2000" spc="0" dirty="0" smtClean="0">
                <a:latin typeface="Gill Sans MT"/>
                <a:cs typeface="Gill Sans MT"/>
              </a:rPr>
              <a:t>eris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(E</a:t>
            </a:r>
            <a:r>
              <a:rPr sz="2000" spc="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glish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De</a:t>
            </a:r>
            <a:r>
              <a:rPr sz="2000" spc="-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d sy</a:t>
            </a:r>
            <a:r>
              <a:rPr sz="2000" spc="-4" dirty="0" smtClean="0">
                <a:latin typeface="Gill Sans MT"/>
                <a:cs typeface="Gill Sans MT"/>
              </a:rPr>
              <a:t>s</a:t>
            </a:r>
            <a:r>
              <a:rPr sz="2000" spc="0" dirty="0" smtClean="0">
                <a:latin typeface="Gill Sans MT"/>
                <a:cs typeface="Gill Sans MT"/>
              </a:rPr>
              <a:t>tem).</a:t>
            </a:r>
            <a:endParaRPr sz="2000" dirty="0">
              <a:latin typeface="Gill Sans MT"/>
              <a:cs typeface="Gill Sans MT"/>
            </a:endParaRPr>
          </a:p>
          <a:p>
            <a:pPr marL="287324" indent="-274624">
              <a:lnSpc>
                <a:spcPct val="99538"/>
              </a:lnSpc>
              <a:spcBef>
                <a:spcPts val="560"/>
              </a:spcBef>
              <a:tabLst>
                <a:tab pos="279400" algn="l"/>
              </a:tabLst>
            </a:pPr>
            <a:r>
              <a:rPr sz="1900" spc="0" dirty="0" smtClean="0">
                <a:solidFill>
                  <a:srgbClr val="A4AB81"/>
                </a:solidFill>
                <a:latin typeface="Aharoni"/>
                <a:cs typeface="Aharoni"/>
              </a:rPr>
              <a:t>	</a:t>
            </a:r>
            <a:r>
              <a:rPr sz="2000" spc="0" dirty="0" smtClean="0">
                <a:latin typeface="Gill Sans MT"/>
                <a:cs typeface="Gill Sans MT"/>
              </a:rPr>
              <a:t>Sistem</a:t>
            </a:r>
            <a:r>
              <a:rPr sz="2000" spc="-25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surat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ika</a:t>
            </a:r>
            <a:r>
              <a:rPr sz="2000" spc="4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an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4" dirty="0" smtClean="0">
                <a:latin typeface="Gill Sans MT"/>
                <a:cs typeface="Gill Sans MT"/>
              </a:rPr>
              <a:t>in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ter</a:t>
            </a:r>
            <a:r>
              <a:rPr sz="2000" spc="9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s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di</a:t>
            </a:r>
            <a:r>
              <a:rPr sz="2000" spc="4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eri</a:t>
            </a:r>
            <a:r>
              <a:rPr sz="2000" spc="4" dirty="0" smtClean="0">
                <a:latin typeface="Gill Sans MT"/>
                <a:cs typeface="Gill Sans MT"/>
              </a:rPr>
              <a:t>m</a:t>
            </a:r>
            <a:r>
              <a:rPr sz="2000" spc="-2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pakai</a:t>
            </a:r>
            <a:r>
              <a:rPr sz="2000" spc="-2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seh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ngga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a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dima</a:t>
            </a:r>
            <a:r>
              <a:rPr sz="2000" spc="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su</a:t>
            </a:r>
            <a:r>
              <a:rPr sz="2000" spc="4" dirty="0" smtClean="0">
                <a:latin typeface="Gill Sans MT"/>
                <a:cs typeface="Gill Sans MT"/>
              </a:rPr>
              <a:t>h</a:t>
            </a:r>
            <a:r>
              <a:rPr sz="2000" spc="0" dirty="0" smtClean="0">
                <a:latin typeface="Gill Sans MT"/>
                <a:cs typeface="Gill Sans MT"/>
              </a:rPr>
              <a:t>kan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</a:t>
            </a:r>
            <a:r>
              <a:rPr sz="2000" spc="4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al</a:t>
            </a:r>
            <a:r>
              <a:rPr sz="2000" spc="4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i Akta</a:t>
            </a:r>
            <a:r>
              <a:rPr sz="2000" spc="-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Ka</a:t>
            </a:r>
            <a:r>
              <a:rPr sz="2000" spc="-1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un</a:t>
            </a:r>
            <a:r>
              <a:rPr sz="2000" spc="-279" dirty="0" smtClean="0">
                <a:latin typeface="Gill Sans MT"/>
                <a:cs typeface="Gill Sans MT"/>
              </a:rPr>
              <a:t> </a:t>
            </a:r>
            <a:r>
              <a:rPr sz="2000" spc="-250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anah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Ne</a:t>
            </a:r>
            <a:r>
              <a:rPr sz="2000" spc="-4" dirty="0" smtClean="0">
                <a:latin typeface="Gill Sans MT"/>
                <a:cs typeface="Gill Sans MT"/>
              </a:rPr>
              <a:t>g</a:t>
            </a:r>
            <a:r>
              <a:rPr sz="2000" spc="0" dirty="0" smtClean="0">
                <a:latin typeface="Gill Sans MT"/>
                <a:cs typeface="Gill Sans MT"/>
              </a:rPr>
              <a:t>ara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(Hak Mil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Pu</a:t>
            </a:r>
            <a:r>
              <a:rPr sz="2000" spc="9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au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Pi</a:t>
            </a:r>
            <a:r>
              <a:rPr sz="2000" spc="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ang</a:t>
            </a:r>
            <a:r>
              <a:rPr sz="2000" spc="-2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dan</a:t>
            </a:r>
            <a:r>
              <a:rPr sz="2000" spc="-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Melak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) 1</a:t>
            </a:r>
            <a:r>
              <a:rPr sz="2000" spc="4" dirty="0" smtClean="0">
                <a:latin typeface="Gill Sans MT"/>
                <a:cs typeface="Gill Sans MT"/>
              </a:rPr>
              <a:t>9</a:t>
            </a:r>
            <a:r>
              <a:rPr sz="2000" spc="0" dirty="0" smtClean="0">
                <a:latin typeface="Gill Sans MT"/>
                <a:cs typeface="Gill Sans MT"/>
              </a:rPr>
              <a:t>6</a:t>
            </a:r>
            <a:r>
              <a:rPr sz="2000" spc="9" dirty="0" smtClean="0">
                <a:latin typeface="Gill Sans MT"/>
                <a:cs typeface="Gill Sans MT"/>
              </a:rPr>
              <a:t>3</a:t>
            </a:r>
            <a:r>
              <a:rPr sz="2000" spc="0" dirty="0" smtClean="0">
                <a:latin typeface="Gill Sans MT"/>
                <a:cs typeface="Gill Sans MT"/>
              </a:rPr>
              <a:t>,</a:t>
            </a:r>
            <a:r>
              <a:rPr sz="2000" spc="-2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dan digan</a:t>
            </a:r>
            <a:r>
              <a:rPr sz="2000" spc="4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ikan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dengan</a:t>
            </a:r>
            <a:r>
              <a:rPr sz="2000" spc="-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sistem</a:t>
            </a:r>
            <a:r>
              <a:rPr sz="2000" spc="-259" dirty="0" smtClean="0">
                <a:latin typeface="Gill Sans MT"/>
                <a:cs typeface="Gill Sans MT"/>
              </a:rPr>
              <a:t> </a:t>
            </a:r>
            <a:r>
              <a:rPr sz="2000" spc="-300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o</a:t>
            </a:r>
            <a:r>
              <a:rPr sz="2000" spc="-29" dirty="0" smtClean="0">
                <a:latin typeface="Gill Sans MT"/>
                <a:cs typeface="Gill Sans MT"/>
              </a:rPr>
              <a:t>r</a:t>
            </a:r>
            <a:r>
              <a:rPr sz="2000" spc="-39" dirty="0" smtClean="0">
                <a:latin typeface="Gill Sans MT"/>
                <a:cs typeface="Gill Sans MT"/>
              </a:rPr>
              <a:t>r</a:t>
            </a:r>
            <a:r>
              <a:rPr sz="2000" spc="0" dirty="0" smtClean="0">
                <a:latin typeface="Gill Sans MT"/>
                <a:cs typeface="Gill Sans MT"/>
              </a:rPr>
              <a:t>en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</a:t>
            </a:r>
            <a:r>
              <a:rPr sz="2000" spc="4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al</a:t>
            </a:r>
            <a:r>
              <a:rPr sz="2000" spc="4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ng</a:t>
            </a:r>
            <a:r>
              <a:rPr sz="2000" spc="4" dirty="0" smtClean="0">
                <a:latin typeface="Gill Sans MT"/>
                <a:cs typeface="Gill Sans MT"/>
              </a:rPr>
              <a:t>u</a:t>
            </a:r>
            <a:r>
              <a:rPr sz="2000" spc="0" dirty="0" smtClean="0">
                <a:latin typeface="Gill Sans MT"/>
                <a:cs typeface="Gill Sans MT"/>
              </a:rPr>
              <a:t>atku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s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an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Ka</a:t>
            </a:r>
            <a:r>
              <a:rPr sz="2000" spc="-1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un</a:t>
            </a:r>
            <a:r>
              <a:rPr sz="2000" spc="-279" dirty="0" smtClean="0">
                <a:latin typeface="Gill Sans MT"/>
                <a:cs typeface="Gill Sans MT"/>
              </a:rPr>
              <a:t> </a:t>
            </a:r>
            <a:r>
              <a:rPr sz="2000" spc="-250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anah </a:t>
            </a:r>
            <a:r>
              <a:rPr sz="2000" spc="-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eg</a:t>
            </a:r>
            <a:r>
              <a:rPr sz="2000" spc="-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ra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1</a:t>
            </a:r>
            <a:r>
              <a:rPr sz="2000" spc="9" dirty="0" smtClean="0">
                <a:latin typeface="Gill Sans MT"/>
                <a:cs typeface="Gill Sans MT"/>
              </a:rPr>
              <a:t>9</a:t>
            </a:r>
            <a:r>
              <a:rPr sz="2000" spc="0" dirty="0" smtClean="0">
                <a:latin typeface="Gill Sans MT"/>
                <a:cs typeface="Gill Sans MT"/>
              </a:rPr>
              <a:t>65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(KTN).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2806" y="3627921"/>
            <a:ext cx="275502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9793" y="3627921"/>
            <a:ext cx="173079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398" y="3627921"/>
            <a:ext cx="151134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292634"/>
            <a:ext cx="410648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2850" spc="0" baseline="1525" dirty="0" smtClean="0">
                <a:solidFill>
                  <a:srgbClr val="A4AB81"/>
                </a:solidFill>
                <a:latin typeface="Arial"/>
                <a:cs typeface="Arial"/>
              </a:rPr>
              <a:t>•  </a:t>
            </a:r>
            <a:r>
              <a:rPr sz="2850" spc="8" baseline="1525" dirty="0" smtClean="0">
                <a:solidFill>
                  <a:srgbClr val="A4AB81"/>
                </a:solidFill>
                <a:latin typeface="Arial"/>
                <a:cs typeface="Arial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Hakm</a:t>
            </a:r>
            <a:r>
              <a:rPr sz="3000" spc="4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l</a:t>
            </a:r>
            <a:r>
              <a:rPr sz="3000" spc="4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k</a:t>
            </a:r>
            <a:r>
              <a:rPr sz="3000" spc="-34" baseline="1437" dirty="0" smtClean="0">
                <a:latin typeface="Gill Sans MT"/>
                <a:cs typeface="Gill Sans MT"/>
              </a:rPr>
              <a:t> </a:t>
            </a:r>
            <a:r>
              <a:rPr sz="3000" u="heavy" spc="0" baseline="1437" dirty="0" smtClean="0">
                <a:latin typeface="Gill Sans MT"/>
                <a:cs typeface="Gill Sans MT"/>
              </a:rPr>
              <a:t>t</a:t>
            </a:r>
            <a:r>
              <a:rPr sz="3000" u="heavy" spc="9" baseline="1437" dirty="0" smtClean="0">
                <a:latin typeface="Gill Sans MT"/>
                <a:cs typeface="Gill Sans MT"/>
              </a:rPr>
              <a:t>i</a:t>
            </a:r>
            <a:r>
              <a:rPr sz="3000" u="heavy" spc="0" baseline="1437" dirty="0" smtClean="0">
                <a:latin typeface="Gill Sans MT"/>
                <a:cs typeface="Gill Sans MT"/>
              </a:rPr>
              <a:t>dak</a:t>
            </a:r>
            <a:r>
              <a:rPr sz="3000" u="heavy" spc="-19" baseline="1437" dirty="0" smtClean="0">
                <a:latin typeface="Gill Sans MT"/>
                <a:cs typeface="Gill Sans MT"/>
              </a:rPr>
              <a:t> </a:t>
            </a:r>
            <a:r>
              <a:rPr sz="3000" u="heavy" spc="0" baseline="1437" dirty="0" smtClean="0">
                <a:latin typeface="Gill Sans MT"/>
                <a:cs typeface="Gill Sans MT"/>
              </a:rPr>
              <a:t>di</a:t>
            </a:r>
            <a:r>
              <a:rPr sz="3000" u="heavy" spc="4" baseline="1437" dirty="0" smtClean="0">
                <a:latin typeface="Gill Sans MT"/>
                <a:cs typeface="Gill Sans MT"/>
              </a:rPr>
              <a:t>j</a:t>
            </a:r>
            <a:r>
              <a:rPr sz="3000" u="heavy" spc="0" baseline="1437" dirty="0" smtClean="0">
                <a:latin typeface="Gill Sans MT"/>
                <a:cs typeface="Gill Sans MT"/>
              </a:rPr>
              <a:t>amin</a:t>
            </a:r>
            <a:r>
              <a:rPr sz="3000" spc="-1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oleh </a:t>
            </a:r>
            <a:r>
              <a:rPr sz="3000" spc="-59" baseline="1437" dirty="0" smtClean="0">
                <a:latin typeface="Gill Sans MT"/>
                <a:cs typeface="Gill Sans MT"/>
              </a:rPr>
              <a:t>k</a:t>
            </a:r>
            <a:r>
              <a:rPr sz="3000" spc="0" baseline="1437" dirty="0" smtClean="0">
                <a:latin typeface="Gill Sans MT"/>
                <a:cs typeface="Gill Sans MT"/>
              </a:rPr>
              <a:t>eraja</a:t>
            </a:r>
            <a:r>
              <a:rPr sz="3000" spc="-4" baseline="1437" dirty="0" smtClean="0">
                <a:latin typeface="Gill Sans MT"/>
                <a:cs typeface="Gill Sans MT"/>
              </a:rPr>
              <a:t>a</a:t>
            </a:r>
            <a:r>
              <a:rPr sz="3000" spc="9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;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658394"/>
            <a:ext cx="7455245" cy="137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65"/>
              </a:lnSpc>
              <a:spcBef>
                <a:spcPts val="108"/>
              </a:spcBef>
            </a:pPr>
            <a:r>
              <a:rPr sz="2850" spc="0" baseline="1525" dirty="0" smtClean="0">
                <a:solidFill>
                  <a:srgbClr val="A4AB81"/>
                </a:solidFill>
                <a:latin typeface="Arial"/>
                <a:cs typeface="Arial"/>
              </a:rPr>
              <a:t>•  </a:t>
            </a:r>
            <a:r>
              <a:rPr sz="2850" spc="8" baseline="1525" dirty="0" smtClean="0">
                <a:solidFill>
                  <a:srgbClr val="A4AB81"/>
                </a:solidFill>
                <a:latin typeface="Arial"/>
                <a:cs typeface="Arial"/>
              </a:rPr>
              <a:t> </a:t>
            </a:r>
            <a:r>
              <a:rPr sz="3000" spc="-50" baseline="1437" dirty="0" smtClean="0">
                <a:latin typeface="Gill Sans MT"/>
                <a:cs typeface="Gill Sans MT"/>
              </a:rPr>
              <a:t>P</a:t>
            </a:r>
            <a:r>
              <a:rPr sz="3000" spc="0" baseline="1437" dirty="0" smtClean="0">
                <a:latin typeface="Gill Sans MT"/>
                <a:cs typeface="Gill Sans MT"/>
              </a:rPr>
              <a:t>e</a:t>
            </a:r>
            <a:r>
              <a:rPr sz="3000" spc="4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daftar</a:t>
            </a:r>
            <a:r>
              <a:rPr sz="3000" spc="-4" baseline="1437" dirty="0" smtClean="0">
                <a:latin typeface="Gill Sans MT"/>
                <a:cs typeface="Gill Sans MT"/>
              </a:rPr>
              <a:t>a</a:t>
            </a:r>
            <a:r>
              <a:rPr sz="3000" spc="0" baseline="1437" dirty="0" smtClean="0">
                <a:latin typeface="Gill Sans MT"/>
                <a:cs typeface="Gill Sans MT"/>
              </a:rPr>
              <a:t>n</a:t>
            </a:r>
            <a:r>
              <a:rPr sz="3000" spc="-29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ur</a:t>
            </a:r>
            <a:r>
              <a:rPr sz="3000" spc="9" baseline="1437" dirty="0" smtClean="0">
                <a:latin typeface="Gill Sans MT"/>
                <a:cs typeface="Gill Sans MT"/>
              </a:rPr>
              <a:t>u</a:t>
            </a:r>
            <a:r>
              <a:rPr sz="3000" spc="0" baseline="1437" dirty="0" smtClean="0">
                <a:latin typeface="Gill Sans MT"/>
                <a:cs typeface="Gill Sans MT"/>
              </a:rPr>
              <a:t>sn</a:t>
            </a:r>
            <a:r>
              <a:rPr sz="3000" spc="4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a</a:t>
            </a:r>
            <a:r>
              <a:rPr sz="3000" spc="-4" baseline="1437" dirty="0" smtClean="0">
                <a:latin typeface="Gill Sans MT"/>
                <a:cs typeface="Gill Sans MT"/>
              </a:rPr>
              <a:t>g</a:t>
            </a:r>
            <a:r>
              <a:rPr sz="3000" spc="0" baseline="1437" dirty="0" smtClean="0">
                <a:latin typeface="Gill Sans MT"/>
                <a:cs typeface="Gill Sans MT"/>
              </a:rPr>
              <a:t>a</a:t>
            </a:r>
            <a:r>
              <a:rPr sz="3000" spc="-34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t</a:t>
            </a:r>
            <a:r>
              <a:rPr sz="3000" spc="9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dak</a:t>
            </a:r>
            <a:r>
              <a:rPr sz="3000" spc="-14" baseline="1437" dirty="0" smtClean="0">
                <a:latin typeface="Gill Sans MT"/>
                <a:cs typeface="Gill Sans MT"/>
              </a:rPr>
              <a:t> </a:t>
            </a:r>
            <a:r>
              <a:rPr sz="3000" spc="0" baseline="1437" dirty="0" smtClean="0">
                <a:latin typeface="Gill Sans MT"/>
                <a:cs typeface="Gill Sans MT"/>
              </a:rPr>
              <a:t>diwaj</a:t>
            </a:r>
            <a:r>
              <a:rPr sz="3000" spc="4" baseline="1437" dirty="0" smtClean="0">
                <a:latin typeface="Gill Sans MT"/>
                <a:cs typeface="Gill Sans MT"/>
              </a:rPr>
              <a:t>i</a:t>
            </a:r>
            <a:r>
              <a:rPr sz="3000" spc="0" baseline="1437" dirty="0" smtClean="0">
                <a:latin typeface="Gill Sans MT"/>
                <a:cs typeface="Gill Sans MT"/>
              </a:rPr>
              <a:t>b</a:t>
            </a:r>
            <a:r>
              <a:rPr sz="3000" spc="4" baseline="1437" dirty="0" smtClean="0">
                <a:latin typeface="Gill Sans MT"/>
                <a:cs typeface="Gill Sans MT"/>
              </a:rPr>
              <a:t>k</a:t>
            </a:r>
            <a:r>
              <a:rPr sz="3000" spc="0" baseline="1437" dirty="0" smtClean="0">
                <a:latin typeface="Gill Sans MT"/>
                <a:cs typeface="Gill Sans MT"/>
              </a:rPr>
              <a:t>a</a:t>
            </a:r>
            <a:r>
              <a:rPr sz="3000" spc="9" baseline="1437" dirty="0" smtClean="0">
                <a:latin typeface="Gill Sans MT"/>
                <a:cs typeface="Gill Sans MT"/>
              </a:rPr>
              <a:t>n</a:t>
            </a:r>
            <a:r>
              <a:rPr sz="3000" spc="0" baseline="1437" dirty="0" smtClean="0">
                <a:latin typeface="Gill Sans MT"/>
                <a:cs typeface="Gill Sans MT"/>
              </a:rPr>
              <a:t>;</a:t>
            </a:r>
            <a:endParaRPr sz="2000">
              <a:latin typeface="Gill Sans MT"/>
              <a:cs typeface="Gill Sans MT"/>
            </a:endParaRPr>
          </a:p>
          <a:p>
            <a:pPr marL="12700" marR="38176">
              <a:lnSpc>
                <a:spcPct val="96638"/>
              </a:lnSpc>
              <a:spcBef>
                <a:spcPts val="454"/>
              </a:spcBef>
            </a:pPr>
            <a:r>
              <a:rPr sz="1900" spc="0" dirty="0" smtClean="0">
                <a:solidFill>
                  <a:srgbClr val="A4AB81"/>
                </a:solidFill>
                <a:latin typeface="Arial"/>
                <a:cs typeface="Arial"/>
              </a:rPr>
              <a:t>•  </a:t>
            </a:r>
            <a:r>
              <a:rPr sz="1900" spc="8" dirty="0" smtClean="0">
                <a:solidFill>
                  <a:srgbClr val="A4AB81"/>
                </a:solidFill>
                <a:latin typeface="Arial"/>
                <a:cs typeface="Arial"/>
              </a:rPr>
              <a:t> </a:t>
            </a:r>
            <a:r>
              <a:rPr sz="2000" spc="-50" dirty="0" smtClean="0">
                <a:latin typeface="Gill Sans MT"/>
                <a:cs typeface="Gill Sans MT"/>
              </a:rPr>
              <a:t>P</a:t>
            </a:r>
            <a:r>
              <a:rPr sz="2000" spc="0" dirty="0" smtClean="0">
                <a:latin typeface="Gill Sans MT"/>
                <a:cs typeface="Gill Sans MT"/>
              </a:rPr>
              <a:t>embe</a:t>
            </a:r>
            <a:r>
              <a:rPr sz="2000" spc="4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-1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t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</a:t>
            </a:r>
            <a:r>
              <a:rPr sz="2000" spc="-29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pat</a:t>
            </a:r>
            <a:r>
              <a:rPr sz="2000" spc="-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jami</a:t>
            </a:r>
            <a:r>
              <a:rPr sz="2000" spc="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an</a:t>
            </a:r>
            <a:r>
              <a:rPr sz="2000" spc="-4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hakmi</a:t>
            </a:r>
            <a:r>
              <a:rPr sz="2000" spc="9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i</a:t>
            </a:r>
            <a:r>
              <a:rPr sz="2000" spc="4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;</a:t>
            </a:r>
            <a:endParaRPr sz="2000">
              <a:latin typeface="Gill Sans MT"/>
              <a:cs typeface="Gill Sans MT"/>
            </a:endParaRPr>
          </a:p>
          <a:p>
            <a:pPr marL="12700" marR="38176">
              <a:lnSpc>
                <a:spcPct val="96638"/>
              </a:lnSpc>
              <a:spcBef>
                <a:spcPts val="560"/>
              </a:spcBef>
            </a:pPr>
            <a:r>
              <a:rPr sz="1900" spc="0" dirty="0" smtClean="0">
                <a:solidFill>
                  <a:srgbClr val="A4AB81"/>
                </a:solidFill>
                <a:latin typeface="Arial"/>
                <a:cs typeface="Arial"/>
              </a:rPr>
              <a:t>•  </a:t>
            </a:r>
            <a:r>
              <a:rPr sz="1900" spc="8" dirty="0" smtClean="0">
                <a:solidFill>
                  <a:srgbClr val="A4AB81"/>
                </a:solidFill>
                <a:latin typeface="Arial"/>
                <a:cs typeface="Arial"/>
              </a:rPr>
              <a:t> </a:t>
            </a:r>
            <a:r>
              <a:rPr sz="2000" spc="-29" dirty="0" smtClean="0">
                <a:latin typeface="Gill Sans MT"/>
                <a:cs typeface="Gill Sans MT"/>
              </a:rPr>
              <a:t>J</a:t>
            </a:r>
            <a:r>
              <a:rPr sz="2000" spc="0" dirty="0" smtClean="0">
                <a:latin typeface="Gill Sans MT"/>
                <a:cs typeface="Gill Sans MT"/>
              </a:rPr>
              <a:t>ua</a:t>
            </a:r>
            <a:r>
              <a:rPr sz="2000" spc="4" dirty="0" smtClean="0">
                <a:latin typeface="Gill Sans MT"/>
                <a:cs typeface="Gill Sans MT"/>
              </a:rPr>
              <a:t>l</a:t>
            </a:r>
            <a:r>
              <a:rPr sz="2000" spc="0" dirty="0" smtClean="0">
                <a:latin typeface="Gill Sans MT"/>
                <a:cs typeface="Gill Sans MT"/>
              </a:rPr>
              <a:t>b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li</a:t>
            </a:r>
            <a:r>
              <a:rPr sz="2000" spc="-3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</a:t>
            </a:r>
            <a:r>
              <a:rPr sz="2000" spc="-2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ya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me</a:t>
            </a:r>
            <a:r>
              <a:rPr sz="2000" spc="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g</a:t>
            </a:r>
            <a:r>
              <a:rPr sz="2000" spc="-4" dirty="0" smtClean="0">
                <a:latin typeface="Gill Sans MT"/>
                <a:cs typeface="Gill Sans MT"/>
              </a:rPr>
              <a:t>g</a:t>
            </a:r>
            <a:r>
              <a:rPr sz="2000" spc="0" dirty="0" smtClean="0">
                <a:latin typeface="Gill Sans MT"/>
                <a:cs typeface="Gill Sans MT"/>
              </a:rPr>
              <a:t>u</a:t>
            </a:r>
            <a:r>
              <a:rPr sz="2000" spc="9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ak</a:t>
            </a:r>
            <a:r>
              <a:rPr sz="2000" spc="-4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n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surat</a:t>
            </a:r>
            <a:r>
              <a:rPr sz="2000" spc="-2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ika</a:t>
            </a:r>
            <a:r>
              <a:rPr sz="2000" spc="4" dirty="0" smtClean="0">
                <a:latin typeface="Gill Sans MT"/>
                <a:cs typeface="Gill Sans MT"/>
              </a:rPr>
              <a:t>t</a:t>
            </a:r>
            <a:r>
              <a:rPr sz="2000" spc="0" dirty="0" smtClean="0">
                <a:latin typeface="Gill Sans MT"/>
                <a:cs typeface="Gill Sans MT"/>
              </a:rPr>
              <a:t>a</a:t>
            </a:r>
            <a:r>
              <a:rPr sz="2000" spc="4" dirty="0" smtClean="0">
                <a:latin typeface="Gill Sans MT"/>
                <a:cs typeface="Gill Sans MT"/>
              </a:rPr>
              <a:t>n</a:t>
            </a:r>
            <a:r>
              <a:rPr sz="2000" spc="0" dirty="0" smtClean="0">
                <a:latin typeface="Gill Sans MT"/>
                <a:cs typeface="Gill Sans MT"/>
              </a:rPr>
              <a:t>;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96638"/>
              </a:lnSpc>
              <a:spcBef>
                <a:spcPts val="560"/>
              </a:spcBef>
            </a:pPr>
            <a:r>
              <a:rPr sz="1900" spc="0" dirty="0" smtClean="0">
                <a:solidFill>
                  <a:srgbClr val="A4AB81"/>
                </a:solidFill>
                <a:latin typeface="Arial"/>
                <a:cs typeface="Arial"/>
              </a:rPr>
              <a:t>•  </a:t>
            </a:r>
            <a:r>
              <a:rPr sz="1900" spc="8" dirty="0" smtClean="0">
                <a:solidFill>
                  <a:srgbClr val="A4AB81"/>
                </a:solidFill>
                <a:latin typeface="Arial"/>
                <a:cs typeface="Arial"/>
              </a:rPr>
              <a:t> </a:t>
            </a:r>
            <a:r>
              <a:rPr sz="2000" spc="-50" dirty="0" smtClean="0">
                <a:latin typeface="Gill Sans MT"/>
                <a:cs typeface="Gill Sans MT"/>
              </a:rPr>
              <a:t>P</a:t>
            </a:r>
            <a:r>
              <a:rPr sz="2000" spc="0" dirty="0" smtClean="0">
                <a:latin typeface="Gill Sans MT"/>
                <a:cs typeface="Gill Sans MT"/>
              </a:rPr>
              <a:t>e</a:t>
            </a:r>
            <a:r>
              <a:rPr sz="2000" spc="-29" dirty="0" smtClean="0">
                <a:latin typeface="Gill Sans MT"/>
                <a:cs typeface="Gill Sans MT"/>
              </a:rPr>
              <a:t>n</a:t>
            </a:r>
            <a:r>
              <a:rPr sz="2000" spc="-39" dirty="0" smtClean="0">
                <a:latin typeface="Gill Sans MT"/>
                <a:cs typeface="Gill Sans MT"/>
              </a:rPr>
              <a:t>y</a:t>
            </a:r>
            <a:r>
              <a:rPr sz="2000" spc="0" dirty="0" smtClean="0">
                <a:latin typeface="Gill Sans MT"/>
                <a:cs typeface="Gill Sans MT"/>
              </a:rPr>
              <a:t>emakan</a:t>
            </a:r>
            <a:r>
              <a:rPr sz="2000" spc="-3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hakm</a:t>
            </a:r>
            <a:r>
              <a:rPr sz="2000" spc="9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l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k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yang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-4" dirty="0" smtClean="0">
                <a:latin typeface="Gill Sans MT"/>
                <a:cs typeface="Gill Sans MT"/>
              </a:rPr>
              <a:t>sa</a:t>
            </a:r>
            <a:r>
              <a:rPr sz="2000" spc="4" dirty="0" smtClean="0">
                <a:latin typeface="Gill Sans MT"/>
                <a:cs typeface="Gill Sans MT"/>
              </a:rPr>
              <a:t>h</a:t>
            </a:r>
            <a:r>
              <a:rPr sz="2000" spc="0" dirty="0" smtClean="0">
                <a:latin typeface="Gill Sans MT"/>
                <a:cs typeface="Gill Sans MT"/>
              </a:rPr>
              <a:t>;</a:t>
            </a:r>
            <a:r>
              <a:rPr sz="2000" spc="-19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di</a:t>
            </a:r>
            <a:r>
              <a:rPr sz="2000" spc="9" dirty="0" smtClean="0">
                <a:latin typeface="Gill Sans MT"/>
                <a:cs typeface="Gill Sans MT"/>
              </a:rPr>
              <a:t>b</a:t>
            </a:r>
            <a:r>
              <a:rPr sz="2000" spc="0" dirty="0" smtClean="0">
                <a:latin typeface="Gill Sans MT"/>
                <a:cs typeface="Gill Sans MT"/>
              </a:rPr>
              <a:t>uat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di had</a:t>
            </a:r>
            <a:r>
              <a:rPr sz="2000" spc="-25" dirty="0" smtClean="0">
                <a:latin typeface="Gill Sans MT"/>
                <a:cs typeface="Gill Sans MT"/>
              </a:rPr>
              <a:t>a</a:t>
            </a:r>
            <a:r>
              <a:rPr sz="2000" spc="0" dirty="0" smtClean="0">
                <a:latin typeface="Gill Sans MT"/>
                <a:cs typeface="Gill Sans MT"/>
              </a:rPr>
              <a:t>pan</a:t>
            </a:r>
            <a:r>
              <a:rPr sz="2000" spc="-14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p</a:t>
            </a:r>
            <a:r>
              <a:rPr sz="2000" spc="4" dirty="0" smtClean="0">
                <a:latin typeface="Gill Sans MT"/>
                <a:cs typeface="Gill Sans MT"/>
              </a:rPr>
              <a:t>e</a:t>
            </a:r>
            <a:r>
              <a:rPr sz="2000" spc="0" dirty="0" smtClean="0">
                <a:latin typeface="Gill Sans MT"/>
                <a:cs typeface="Gill Sans MT"/>
              </a:rPr>
              <a:t>guam</a:t>
            </a:r>
            <a:r>
              <a:rPr sz="2000" spc="-29" dirty="0" smtClean="0">
                <a:latin typeface="Gill Sans MT"/>
                <a:cs typeface="Gill Sans MT"/>
              </a:rPr>
              <a:t> </a:t>
            </a:r>
            <a:r>
              <a:rPr sz="2000" spc="0" dirty="0" smtClean="0">
                <a:latin typeface="Gill Sans MT"/>
                <a:cs typeface="Gill Sans MT"/>
              </a:rPr>
              <a:t>(</a:t>
            </a:r>
            <a:r>
              <a:rPr sz="2000" spc="-59" dirty="0" smtClean="0">
                <a:latin typeface="Gill Sans MT"/>
                <a:cs typeface="Gill Sans MT"/>
              </a:rPr>
              <a:t>k</a:t>
            </a:r>
            <a:r>
              <a:rPr sz="2000" spc="0" dirty="0" smtClean="0">
                <a:latin typeface="Gill Sans MT"/>
                <a:cs typeface="Gill Sans MT"/>
              </a:rPr>
              <a:t>os t</a:t>
            </a:r>
            <a:r>
              <a:rPr sz="2000" spc="9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ngg</a:t>
            </a:r>
            <a:r>
              <a:rPr sz="2000" spc="4" dirty="0" smtClean="0">
                <a:latin typeface="Gill Sans MT"/>
                <a:cs typeface="Gill Sans MT"/>
              </a:rPr>
              <a:t>i</a:t>
            </a:r>
            <a:r>
              <a:rPr sz="2000" spc="0" dirty="0" smtClean="0">
                <a:latin typeface="Gill Sans MT"/>
                <a:cs typeface="Gill Sans MT"/>
              </a:rPr>
              <a:t>);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3224" y="6551585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705A51"/>
                </a:solidFill>
                <a:latin typeface="Gill Sans MT"/>
                <a:cs typeface="Gill Sans MT"/>
              </a:rPr>
              <a:t>11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82639" y="4369562"/>
            <a:ext cx="682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44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3957</TotalTime>
  <Words>1782</Words>
  <Application>Microsoft Office PowerPoint</Application>
  <PresentationFormat>On-screen Show (4:3)</PresentationFormat>
  <Paragraphs>440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SISTEM PENTADBIRAN TANAH DI SEMENANJUNG MALAYSIA</vt:lpstr>
      <vt:lpstr>SKOP PERKONGSIAN</vt:lpstr>
      <vt:lpstr>SEJARAH PENTADBIRAN DAN PERUNDANGAN TANAH</vt:lpstr>
      <vt:lpstr>SISTEM PEMEGANGAN TANAH SEBELUM KEDATANGAN INGGERIS  Kesultanan Melayu</vt:lpstr>
      <vt:lpstr>  Sistem Tradisional</vt:lpstr>
      <vt:lpstr>  Sistem Tradisional</vt:lpstr>
      <vt:lpstr>  Sistem Tradisional</vt:lpstr>
      <vt:lpstr> SISTEM PEMEGANGAN TANAH SELEPAS KEDATANGAN INGGERIS </vt:lpstr>
      <vt:lpstr>PowerPoint Presentation</vt:lpstr>
      <vt:lpstr>PowerPoint Presentation</vt:lpstr>
      <vt:lpstr>Penggunaan Sistem Inggeris</vt:lpstr>
      <vt:lpstr>PowerPoint Presentation</vt:lpstr>
      <vt:lpstr>PowerPoint Presentation</vt:lpstr>
      <vt:lpstr>PowerPoint Presentation</vt:lpstr>
      <vt:lpstr>CIRI CIRI SISTEM TORRENS</vt:lpstr>
      <vt:lpstr>PowerPoint Presentation</vt:lpstr>
      <vt:lpstr> Pemakaian KTN 1965</vt:lpstr>
      <vt:lpstr>PowerPoint Presentation</vt:lpstr>
      <vt:lpstr>Pembahagian Kuasa</vt:lpstr>
      <vt:lpstr>PowerPoint Presentation</vt:lpstr>
      <vt:lpstr>Bidang Kuasa</vt:lpstr>
      <vt:lpstr>UNDANG-UNDANG LAIN (BERKAITAN TANAH)</vt:lpstr>
      <vt:lpstr>PowerPoint Presentation</vt:lpstr>
      <vt:lpstr>PowerPoint Presentation</vt:lpstr>
      <vt:lpstr>KAWASAN PENTADBIRAN</vt:lpstr>
      <vt:lpstr>PERLANTIKAN PEGAWAI</vt:lpstr>
      <vt:lpstr>PERWAKILAN KUASA</vt:lpstr>
      <vt:lpstr>PowerPoint Presentation</vt:lpstr>
      <vt:lpstr>PowerPoint Presentation</vt:lpstr>
      <vt:lpstr>HAD PELUPUSAN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</vt:lpstr>
    </vt:vector>
  </TitlesOfParts>
  <Company>Kementerian Tanah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PELUPUSAN TANAH</dc:title>
  <dc:creator>Kementerian Tanah</dc:creator>
  <cp:lastModifiedBy>Abnorhady Bin. Abu Bakar</cp:lastModifiedBy>
  <cp:revision>226</cp:revision>
  <cp:lastPrinted>2015-02-10T01:11:24Z</cp:lastPrinted>
  <dcterms:created xsi:type="dcterms:W3CDTF">2000-02-10T04:23:41Z</dcterms:created>
  <dcterms:modified xsi:type="dcterms:W3CDTF">2016-05-10T01:07:03Z</dcterms:modified>
</cp:coreProperties>
</file>